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11"/>
  </p:notesMasterIdLst>
  <p:handoutMasterIdLst>
    <p:handoutMasterId r:id="rId12"/>
  </p:handoutMasterIdLst>
  <p:sldIdLst>
    <p:sldId id="267" r:id="rId5"/>
    <p:sldId id="290" r:id="rId6"/>
    <p:sldId id="288" r:id="rId7"/>
    <p:sldId id="289" r:id="rId8"/>
    <p:sldId id="282" r:id="rId9"/>
    <p:sldId id="28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8F8F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4" autoAdjust="0"/>
    <p:restoredTop sz="94674" autoAdjust="0"/>
  </p:normalViewPr>
  <p:slideViewPr>
    <p:cSldViewPr showGuides="1">
      <p:cViewPr varScale="1">
        <p:scale>
          <a:sx n="103" d="100"/>
          <a:sy n="103" d="100"/>
        </p:scale>
        <p:origin x="1056" y="108"/>
      </p:cViewPr>
      <p:guideLst/>
    </p:cSldViewPr>
  </p:slideViewPr>
  <p:outlineViewPr>
    <p:cViewPr>
      <p:scale>
        <a:sx n="33" d="100"/>
        <a:sy n="33" d="100"/>
      </p:scale>
      <p:origin x="0" y="-74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3435" y="55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99DF00-F06D-8145-9510-63C3534350CE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95CFDF54-2FB2-C34E-AAEF-BD84E135B6BF}">
      <dgm:prSet phldrT="[Text]" custT="1"/>
      <dgm:spPr>
        <a:ln cap="flat">
          <a:noFill/>
          <a:miter lim="800000"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sz="1200" dirty="0">
              <a:solidFill>
                <a:schemeClr val="tx1"/>
              </a:solidFill>
            </a:rPr>
            <a:t>Schnittstelle zu individuellen Systemen</a:t>
          </a:r>
        </a:p>
      </dgm:t>
    </dgm:pt>
    <dgm:pt modelId="{3EE99CF4-6E86-BC4D-80CC-98A51F5FBEA9}" type="parTrans" cxnId="{95F95120-E7B0-7047-A3AC-CD9ED4BA6201}">
      <dgm:prSet/>
      <dgm:spPr/>
      <dgm:t>
        <a:bodyPr/>
        <a:lstStyle/>
        <a:p>
          <a:endParaRPr lang="de-DE"/>
        </a:p>
      </dgm:t>
    </dgm:pt>
    <dgm:pt modelId="{F911BE7F-B985-4148-ACEF-7DB104EB3E83}" type="sibTrans" cxnId="{95F95120-E7B0-7047-A3AC-CD9ED4BA6201}">
      <dgm:prSet/>
      <dgm:spPr/>
      <dgm:t>
        <a:bodyPr/>
        <a:lstStyle/>
        <a:p>
          <a:endParaRPr lang="de-DE"/>
        </a:p>
      </dgm:t>
    </dgm:pt>
    <dgm:pt modelId="{1998C016-FB9D-F541-AFBF-2DCD0F756234}">
      <dgm:prSet phldrT="[Text]" custT="1"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sz="1200" dirty="0">
              <a:solidFill>
                <a:schemeClr val="tx1"/>
              </a:solidFill>
            </a:rPr>
            <a:t>Automatisches Tagging</a:t>
          </a:r>
        </a:p>
      </dgm:t>
    </dgm:pt>
    <dgm:pt modelId="{D24409C9-752F-1C4C-A83F-A2A08F2F9B0D}" type="parTrans" cxnId="{B6B362F3-EA7C-4441-9519-097BC5D86693}">
      <dgm:prSet/>
      <dgm:spPr/>
      <dgm:t>
        <a:bodyPr/>
        <a:lstStyle/>
        <a:p>
          <a:endParaRPr lang="de-DE"/>
        </a:p>
      </dgm:t>
    </dgm:pt>
    <dgm:pt modelId="{A4BE569A-EDD9-BE49-94D8-51C35A321809}" type="sibTrans" cxnId="{B6B362F3-EA7C-4441-9519-097BC5D86693}">
      <dgm:prSet/>
      <dgm:spPr/>
      <dgm:t>
        <a:bodyPr/>
        <a:lstStyle/>
        <a:p>
          <a:endParaRPr lang="de-DE"/>
        </a:p>
      </dgm:t>
    </dgm:pt>
    <dgm:pt modelId="{5097CC05-A510-BE42-9729-A9647077CAD3}">
      <dgm:prSet phldrT="[Text]" custT="1"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sz="1200" dirty="0">
              <a:solidFill>
                <a:schemeClr val="tx1"/>
              </a:solidFill>
            </a:rPr>
            <a:t>Optionale Anonymisierung</a:t>
          </a:r>
        </a:p>
      </dgm:t>
    </dgm:pt>
    <dgm:pt modelId="{3FFA3EEF-A9A2-BF4C-BCAC-F9CF5AF56EDB}" type="parTrans" cxnId="{DB7C3C7E-2A90-7941-90E9-EEC3A7276E2E}">
      <dgm:prSet/>
      <dgm:spPr/>
      <dgm:t>
        <a:bodyPr/>
        <a:lstStyle/>
        <a:p>
          <a:endParaRPr lang="de-DE"/>
        </a:p>
      </dgm:t>
    </dgm:pt>
    <dgm:pt modelId="{A941C34F-96A8-BE4F-82D1-EDDCE9497771}" type="sibTrans" cxnId="{DB7C3C7E-2A90-7941-90E9-EEC3A7276E2E}">
      <dgm:prSet/>
      <dgm:spPr/>
      <dgm:t>
        <a:bodyPr/>
        <a:lstStyle/>
        <a:p>
          <a:endParaRPr lang="de-DE"/>
        </a:p>
      </dgm:t>
    </dgm:pt>
    <dgm:pt modelId="{17364B4C-130D-A74E-B8A6-F559FF8917AA}">
      <dgm:prSet custT="1"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sz="1200" dirty="0">
              <a:solidFill>
                <a:schemeClr val="tx1"/>
              </a:solidFill>
            </a:rPr>
            <a:t>DSG, BGFA und SSR </a:t>
          </a:r>
          <a:r>
            <a:rPr lang="de-DE" sz="1200" dirty="0" err="1">
              <a:solidFill>
                <a:schemeClr val="tx1"/>
              </a:solidFill>
            </a:rPr>
            <a:t>proof</a:t>
          </a:r>
          <a:endParaRPr lang="de-DE" sz="1200" dirty="0">
            <a:solidFill>
              <a:schemeClr val="tx1"/>
            </a:solidFill>
          </a:endParaRPr>
        </a:p>
      </dgm:t>
    </dgm:pt>
    <dgm:pt modelId="{447AD558-69DE-7F4F-BB47-07C30856BC24}" type="parTrans" cxnId="{B3999AC5-6EC9-7F4A-9936-995FCC2B4544}">
      <dgm:prSet/>
      <dgm:spPr/>
      <dgm:t>
        <a:bodyPr/>
        <a:lstStyle/>
        <a:p>
          <a:endParaRPr lang="de-DE"/>
        </a:p>
      </dgm:t>
    </dgm:pt>
    <dgm:pt modelId="{824AD112-D8CD-784E-B9AB-C6870DB7D9BD}" type="sibTrans" cxnId="{B3999AC5-6EC9-7F4A-9936-995FCC2B4544}">
      <dgm:prSet/>
      <dgm:spPr/>
      <dgm:t>
        <a:bodyPr/>
        <a:lstStyle/>
        <a:p>
          <a:endParaRPr lang="de-DE"/>
        </a:p>
      </dgm:t>
    </dgm:pt>
    <dgm:pt modelId="{ED08F850-E605-BE4B-B809-78F45A7278CD}">
      <dgm:prSet custT="1"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sz="1200" dirty="0">
              <a:solidFill>
                <a:schemeClr val="tx1"/>
              </a:solidFill>
            </a:rPr>
            <a:t>Läuft (auch) auf eigenem System, ohne Drittanbindung (Intranet-fähig)</a:t>
          </a:r>
        </a:p>
      </dgm:t>
    </dgm:pt>
    <dgm:pt modelId="{B9F2390C-EA05-4B4D-9AE3-AD1CFA02B0BC}" type="parTrans" cxnId="{D55394DE-E3E9-B44F-A7E7-E8EA84AACA82}">
      <dgm:prSet/>
      <dgm:spPr/>
      <dgm:t>
        <a:bodyPr/>
        <a:lstStyle/>
        <a:p>
          <a:endParaRPr lang="de-DE"/>
        </a:p>
      </dgm:t>
    </dgm:pt>
    <dgm:pt modelId="{35D85410-FCAB-C84E-A542-D6CC25F15490}" type="sibTrans" cxnId="{D55394DE-E3E9-B44F-A7E7-E8EA84AACA82}">
      <dgm:prSet/>
      <dgm:spPr/>
      <dgm:t>
        <a:bodyPr/>
        <a:lstStyle/>
        <a:p>
          <a:endParaRPr lang="de-DE"/>
        </a:p>
      </dgm:t>
    </dgm:pt>
    <dgm:pt modelId="{541666B1-A04D-4049-AC49-288DFB5EB9C8}">
      <dgm:prSet custT="1"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sz="1200" dirty="0">
              <a:solidFill>
                <a:schemeClr val="tx1"/>
              </a:solidFill>
            </a:rPr>
            <a:t>Suchergebnisse nach Dateien oder Teilen von Dokumenten/Dateien </a:t>
          </a:r>
          <a:br>
            <a:rPr lang="de-DE" sz="1200" dirty="0">
              <a:solidFill>
                <a:schemeClr val="tx1"/>
              </a:solidFill>
            </a:rPr>
          </a:br>
          <a:r>
            <a:rPr lang="de-DE" sz="1200" dirty="0">
              <a:solidFill>
                <a:schemeClr val="tx1"/>
              </a:solidFill>
            </a:rPr>
            <a:t>(Bspw. Vertragsklausel)</a:t>
          </a:r>
        </a:p>
      </dgm:t>
    </dgm:pt>
    <dgm:pt modelId="{1F860149-36F0-4C4C-9E08-852968DB90D9}" type="parTrans" cxnId="{5CB1F5C1-0821-524E-B55E-2C35FB8B0810}">
      <dgm:prSet/>
      <dgm:spPr/>
      <dgm:t>
        <a:bodyPr/>
        <a:lstStyle/>
        <a:p>
          <a:endParaRPr lang="de-DE"/>
        </a:p>
      </dgm:t>
    </dgm:pt>
    <dgm:pt modelId="{23FD8195-4FAB-9947-A2A7-C41AA996D86F}" type="sibTrans" cxnId="{5CB1F5C1-0821-524E-B55E-2C35FB8B0810}">
      <dgm:prSet/>
      <dgm:spPr/>
      <dgm:t>
        <a:bodyPr/>
        <a:lstStyle/>
        <a:p>
          <a:endParaRPr lang="de-DE"/>
        </a:p>
      </dgm:t>
    </dgm:pt>
    <dgm:pt modelId="{F8D0FFD3-E41E-EA4B-90D6-A782F837E121}" type="pres">
      <dgm:prSet presAssocID="{D599DF00-F06D-8145-9510-63C3534350CE}" presName="linearFlow" presStyleCnt="0">
        <dgm:presLayoutVars>
          <dgm:dir/>
          <dgm:resizeHandles val="exact"/>
        </dgm:presLayoutVars>
      </dgm:prSet>
      <dgm:spPr/>
    </dgm:pt>
    <dgm:pt modelId="{06CE3ADC-DC91-B648-84FB-D94F16CEB7CA}" type="pres">
      <dgm:prSet presAssocID="{95CFDF54-2FB2-C34E-AAEF-BD84E135B6BF}" presName="composite" presStyleCnt="0"/>
      <dgm:spPr/>
    </dgm:pt>
    <dgm:pt modelId="{17C67D4E-E124-9E4F-911E-1F0C8D9E3934}" type="pres">
      <dgm:prSet presAssocID="{95CFDF54-2FB2-C34E-AAEF-BD84E135B6BF}" presName="imgShp" presStyleLbl="fgImgPlace1" presStyleIdx="0" presStyleCnt="6"/>
      <dgm:spPr>
        <a:blipFill>
          <a:blip xmlns:r="http://schemas.openxmlformats.org/officeDocument/2006/relationships" r:embed="rId1">
            <a:lum bright="-100000" contrast="-100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0F652D4D-5220-AB4F-8B5E-6F2BE47A5ADB}" type="pres">
      <dgm:prSet presAssocID="{95CFDF54-2FB2-C34E-AAEF-BD84E135B6BF}" presName="txShp" presStyleLbl="node1" presStyleIdx="0" presStyleCnt="6">
        <dgm:presLayoutVars>
          <dgm:bulletEnabled val="1"/>
        </dgm:presLayoutVars>
      </dgm:prSet>
      <dgm:spPr/>
    </dgm:pt>
    <dgm:pt modelId="{82E7F8A5-6D18-6549-9BC8-E8FB298306E5}" type="pres">
      <dgm:prSet presAssocID="{F911BE7F-B985-4148-ACEF-7DB104EB3E83}" presName="spacing" presStyleCnt="0"/>
      <dgm:spPr/>
    </dgm:pt>
    <dgm:pt modelId="{FF0963DA-9F65-CB4C-8EA4-CD617C4ED287}" type="pres">
      <dgm:prSet presAssocID="{1998C016-FB9D-F541-AFBF-2DCD0F756234}" presName="composite" presStyleCnt="0"/>
      <dgm:spPr/>
    </dgm:pt>
    <dgm:pt modelId="{106520F7-973D-BF41-B7D0-DC8ACBEF6C97}" type="pres">
      <dgm:prSet presAssocID="{1998C016-FB9D-F541-AFBF-2DCD0F756234}" presName="imgShp" presStyleLbl="fgImgPlace1" presStyleIdx="1" presStyleCnt="6"/>
      <dgm:spPr>
        <a:blipFill>
          <a:blip xmlns:r="http://schemas.openxmlformats.org/officeDocument/2006/relationships" r:embed="rId3">
            <a:lum bright="-100000" contrast="-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39050683-DFA9-9D42-A034-1FE9E9C33932}" type="pres">
      <dgm:prSet presAssocID="{1998C016-FB9D-F541-AFBF-2DCD0F756234}" presName="txShp" presStyleLbl="node1" presStyleIdx="1" presStyleCnt="6">
        <dgm:presLayoutVars>
          <dgm:bulletEnabled val="1"/>
        </dgm:presLayoutVars>
      </dgm:prSet>
      <dgm:spPr/>
    </dgm:pt>
    <dgm:pt modelId="{235BF54E-95D8-E140-BD7D-E743A4A99A9E}" type="pres">
      <dgm:prSet presAssocID="{A4BE569A-EDD9-BE49-94D8-51C35A321809}" presName="spacing" presStyleCnt="0"/>
      <dgm:spPr/>
    </dgm:pt>
    <dgm:pt modelId="{B27EA7E6-802E-204A-9181-4FC6062CF72F}" type="pres">
      <dgm:prSet presAssocID="{5097CC05-A510-BE42-9729-A9647077CAD3}" presName="composite" presStyleCnt="0"/>
      <dgm:spPr/>
    </dgm:pt>
    <dgm:pt modelId="{1A0BB323-6122-CD4C-9824-92C259C77EAF}" type="pres">
      <dgm:prSet presAssocID="{5097CC05-A510-BE42-9729-A9647077CAD3}" presName="imgShp" presStyleLbl="fgImgPlace1" presStyleIdx="2" presStyleCnt="6"/>
      <dgm:spPr>
        <a:blipFill>
          <a:blip xmlns:r="http://schemas.openxmlformats.org/officeDocument/2006/relationships" r:embed="rId5">
            <a:lum bright="-100000" contrast="-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erer"/>
        </a:ext>
      </dgm:extLst>
    </dgm:pt>
    <dgm:pt modelId="{69D58913-77EE-0642-9029-A213634AE2A8}" type="pres">
      <dgm:prSet presAssocID="{5097CC05-A510-BE42-9729-A9647077CAD3}" presName="txShp" presStyleLbl="node1" presStyleIdx="2" presStyleCnt="6">
        <dgm:presLayoutVars>
          <dgm:bulletEnabled val="1"/>
        </dgm:presLayoutVars>
      </dgm:prSet>
      <dgm:spPr/>
    </dgm:pt>
    <dgm:pt modelId="{A394BBAA-45F7-8F42-9299-519ED59C3EE9}" type="pres">
      <dgm:prSet presAssocID="{A941C34F-96A8-BE4F-82D1-EDDCE9497771}" presName="spacing" presStyleCnt="0"/>
      <dgm:spPr/>
    </dgm:pt>
    <dgm:pt modelId="{E7B4E14E-3FF2-9346-9255-68382D0B0D2F}" type="pres">
      <dgm:prSet presAssocID="{17364B4C-130D-A74E-B8A6-F559FF8917AA}" presName="composite" presStyleCnt="0"/>
      <dgm:spPr/>
    </dgm:pt>
    <dgm:pt modelId="{DB24B7FC-112C-794F-B4A1-7DDEC043EA37}" type="pres">
      <dgm:prSet presAssocID="{17364B4C-130D-A74E-B8A6-F559FF8917AA}" presName="imgShp" presStyleLbl="fgImgPlace1" presStyleIdx="3" presStyleCnt="6"/>
      <dgm:spPr>
        <a:blipFill>
          <a:blip xmlns:r="http://schemas.openxmlformats.org/officeDocument/2006/relationships" r:embed="rId7">
            <a:lum bright="-100000" contrast="-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age der Justitia"/>
        </a:ext>
      </dgm:extLst>
    </dgm:pt>
    <dgm:pt modelId="{F518250E-C3DC-194A-A4E1-D94D2B04103C}" type="pres">
      <dgm:prSet presAssocID="{17364B4C-130D-A74E-B8A6-F559FF8917AA}" presName="txShp" presStyleLbl="node1" presStyleIdx="3" presStyleCnt="6">
        <dgm:presLayoutVars>
          <dgm:bulletEnabled val="1"/>
        </dgm:presLayoutVars>
      </dgm:prSet>
      <dgm:spPr/>
    </dgm:pt>
    <dgm:pt modelId="{4DE17316-0D67-204E-9EAF-25A5B082FA6E}" type="pres">
      <dgm:prSet presAssocID="{824AD112-D8CD-784E-B9AB-C6870DB7D9BD}" presName="spacing" presStyleCnt="0"/>
      <dgm:spPr/>
    </dgm:pt>
    <dgm:pt modelId="{A3329342-379B-D64C-AACA-32CB148B27AA}" type="pres">
      <dgm:prSet presAssocID="{ED08F850-E605-BE4B-B809-78F45A7278CD}" presName="composite" presStyleCnt="0"/>
      <dgm:spPr/>
    </dgm:pt>
    <dgm:pt modelId="{F92457C3-D0B9-AA42-A235-D6EC5390D2AE}" type="pres">
      <dgm:prSet presAssocID="{ED08F850-E605-BE4B-B809-78F45A7278CD}" presName="imgShp" presStyleLbl="fgImgPlace1" presStyleIdx="4" presStyleCnt="6"/>
      <dgm:spPr>
        <a:blipFill>
          <a:blip xmlns:r="http://schemas.openxmlformats.org/officeDocument/2006/relationships" r:embed="rId9">
            <a:lum bright="-100000" contrast="-10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2252004-6B85-5B46-8D74-CB2A05476DE6}" type="pres">
      <dgm:prSet presAssocID="{ED08F850-E605-BE4B-B809-78F45A7278CD}" presName="txShp" presStyleLbl="node1" presStyleIdx="4" presStyleCnt="6">
        <dgm:presLayoutVars>
          <dgm:bulletEnabled val="1"/>
        </dgm:presLayoutVars>
      </dgm:prSet>
      <dgm:spPr/>
    </dgm:pt>
    <dgm:pt modelId="{14F8DBD5-B916-2445-AA4B-E649FC8D7AB6}" type="pres">
      <dgm:prSet presAssocID="{35D85410-FCAB-C84E-A542-D6CC25F15490}" presName="spacing" presStyleCnt="0"/>
      <dgm:spPr/>
    </dgm:pt>
    <dgm:pt modelId="{7D2B76E3-5369-6342-8C30-DA08BD2095DF}" type="pres">
      <dgm:prSet presAssocID="{541666B1-A04D-4049-AC49-288DFB5EB9C8}" presName="composite" presStyleCnt="0"/>
      <dgm:spPr/>
    </dgm:pt>
    <dgm:pt modelId="{11DD4BFE-E455-FC47-8979-E883C0F61133}" type="pres">
      <dgm:prSet presAssocID="{541666B1-A04D-4049-AC49-288DFB5EB9C8}" presName="imgShp" presStyleLbl="fgImgPlace1" presStyleIdx="5" presStyleCnt="6"/>
      <dgm:spPr>
        <a:blipFill>
          <a:blip xmlns:r="http://schemas.openxmlformats.org/officeDocument/2006/relationships" r:embed="rId11">
            <a:lum bright="-100000" contrast="-10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pe"/>
        </a:ext>
      </dgm:extLst>
    </dgm:pt>
    <dgm:pt modelId="{CD9EEEED-120C-C049-B587-6447DAA0B334}" type="pres">
      <dgm:prSet presAssocID="{541666B1-A04D-4049-AC49-288DFB5EB9C8}" presName="txShp" presStyleLbl="node1" presStyleIdx="5" presStyleCnt="6">
        <dgm:presLayoutVars>
          <dgm:bulletEnabled val="1"/>
        </dgm:presLayoutVars>
      </dgm:prSet>
      <dgm:spPr/>
    </dgm:pt>
  </dgm:ptLst>
  <dgm:cxnLst>
    <dgm:cxn modelId="{95F95120-E7B0-7047-A3AC-CD9ED4BA6201}" srcId="{D599DF00-F06D-8145-9510-63C3534350CE}" destId="{95CFDF54-2FB2-C34E-AAEF-BD84E135B6BF}" srcOrd="0" destOrd="0" parTransId="{3EE99CF4-6E86-BC4D-80CC-98A51F5FBEA9}" sibTransId="{F911BE7F-B985-4148-ACEF-7DB104EB3E83}"/>
    <dgm:cxn modelId="{0C55E631-AD59-C044-9489-69A9E57D8C00}" type="presOf" srcId="{541666B1-A04D-4049-AC49-288DFB5EB9C8}" destId="{CD9EEEED-120C-C049-B587-6447DAA0B334}" srcOrd="0" destOrd="0" presId="urn:microsoft.com/office/officeart/2005/8/layout/vList3"/>
    <dgm:cxn modelId="{FBAA7041-CDED-9E43-90F6-689270E9F97D}" type="presOf" srcId="{1998C016-FB9D-F541-AFBF-2DCD0F756234}" destId="{39050683-DFA9-9D42-A034-1FE9E9C33932}" srcOrd="0" destOrd="0" presId="urn:microsoft.com/office/officeart/2005/8/layout/vList3"/>
    <dgm:cxn modelId="{1278A441-3231-454E-924F-F235E1097907}" type="presOf" srcId="{95CFDF54-2FB2-C34E-AAEF-BD84E135B6BF}" destId="{0F652D4D-5220-AB4F-8B5E-6F2BE47A5ADB}" srcOrd="0" destOrd="0" presId="urn:microsoft.com/office/officeart/2005/8/layout/vList3"/>
    <dgm:cxn modelId="{A048CC44-5701-7349-9B35-8FDD903FA6C0}" type="presOf" srcId="{5097CC05-A510-BE42-9729-A9647077CAD3}" destId="{69D58913-77EE-0642-9029-A213634AE2A8}" srcOrd="0" destOrd="0" presId="urn:microsoft.com/office/officeart/2005/8/layout/vList3"/>
    <dgm:cxn modelId="{DB7C3C7E-2A90-7941-90E9-EEC3A7276E2E}" srcId="{D599DF00-F06D-8145-9510-63C3534350CE}" destId="{5097CC05-A510-BE42-9729-A9647077CAD3}" srcOrd="2" destOrd="0" parTransId="{3FFA3EEF-A9A2-BF4C-BCAC-F9CF5AF56EDB}" sibTransId="{A941C34F-96A8-BE4F-82D1-EDDCE9497771}"/>
    <dgm:cxn modelId="{5CB1F5C1-0821-524E-B55E-2C35FB8B0810}" srcId="{D599DF00-F06D-8145-9510-63C3534350CE}" destId="{541666B1-A04D-4049-AC49-288DFB5EB9C8}" srcOrd="5" destOrd="0" parTransId="{1F860149-36F0-4C4C-9E08-852968DB90D9}" sibTransId="{23FD8195-4FAB-9947-A2A7-C41AA996D86F}"/>
    <dgm:cxn modelId="{B3999AC5-6EC9-7F4A-9936-995FCC2B4544}" srcId="{D599DF00-F06D-8145-9510-63C3534350CE}" destId="{17364B4C-130D-A74E-B8A6-F559FF8917AA}" srcOrd="3" destOrd="0" parTransId="{447AD558-69DE-7F4F-BB47-07C30856BC24}" sibTransId="{824AD112-D8CD-784E-B9AB-C6870DB7D9BD}"/>
    <dgm:cxn modelId="{6AF1B4CB-D5F6-8B42-B381-9EB5E003AE37}" type="presOf" srcId="{D599DF00-F06D-8145-9510-63C3534350CE}" destId="{F8D0FFD3-E41E-EA4B-90D6-A782F837E121}" srcOrd="0" destOrd="0" presId="urn:microsoft.com/office/officeart/2005/8/layout/vList3"/>
    <dgm:cxn modelId="{D55394DE-E3E9-B44F-A7E7-E8EA84AACA82}" srcId="{D599DF00-F06D-8145-9510-63C3534350CE}" destId="{ED08F850-E605-BE4B-B809-78F45A7278CD}" srcOrd="4" destOrd="0" parTransId="{B9F2390C-EA05-4B4D-9AE3-AD1CFA02B0BC}" sibTransId="{35D85410-FCAB-C84E-A542-D6CC25F15490}"/>
    <dgm:cxn modelId="{553795EB-8939-C84B-902C-3D36EAE1B566}" type="presOf" srcId="{ED08F850-E605-BE4B-B809-78F45A7278CD}" destId="{D2252004-6B85-5B46-8D74-CB2A05476DE6}" srcOrd="0" destOrd="0" presId="urn:microsoft.com/office/officeart/2005/8/layout/vList3"/>
    <dgm:cxn modelId="{B6B362F3-EA7C-4441-9519-097BC5D86693}" srcId="{D599DF00-F06D-8145-9510-63C3534350CE}" destId="{1998C016-FB9D-F541-AFBF-2DCD0F756234}" srcOrd="1" destOrd="0" parTransId="{D24409C9-752F-1C4C-A83F-A2A08F2F9B0D}" sibTransId="{A4BE569A-EDD9-BE49-94D8-51C35A321809}"/>
    <dgm:cxn modelId="{39BAE3FA-ABF6-8446-B128-FB175C905011}" type="presOf" srcId="{17364B4C-130D-A74E-B8A6-F559FF8917AA}" destId="{F518250E-C3DC-194A-A4E1-D94D2B04103C}" srcOrd="0" destOrd="0" presId="urn:microsoft.com/office/officeart/2005/8/layout/vList3"/>
    <dgm:cxn modelId="{464A1292-9596-4341-8428-D4C377761863}" type="presParOf" srcId="{F8D0FFD3-E41E-EA4B-90D6-A782F837E121}" destId="{06CE3ADC-DC91-B648-84FB-D94F16CEB7CA}" srcOrd="0" destOrd="0" presId="urn:microsoft.com/office/officeart/2005/8/layout/vList3"/>
    <dgm:cxn modelId="{7CDCC5A0-187A-0B42-8614-D09E9032E668}" type="presParOf" srcId="{06CE3ADC-DC91-B648-84FB-D94F16CEB7CA}" destId="{17C67D4E-E124-9E4F-911E-1F0C8D9E3934}" srcOrd="0" destOrd="0" presId="urn:microsoft.com/office/officeart/2005/8/layout/vList3"/>
    <dgm:cxn modelId="{56C42D34-4BDA-1B45-BCA0-DA754C77DB02}" type="presParOf" srcId="{06CE3ADC-DC91-B648-84FB-D94F16CEB7CA}" destId="{0F652D4D-5220-AB4F-8B5E-6F2BE47A5ADB}" srcOrd="1" destOrd="0" presId="urn:microsoft.com/office/officeart/2005/8/layout/vList3"/>
    <dgm:cxn modelId="{B9A7E33B-BB0F-1947-8E34-7F455CCD5533}" type="presParOf" srcId="{F8D0FFD3-E41E-EA4B-90D6-A782F837E121}" destId="{82E7F8A5-6D18-6549-9BC8-E8FB298306E5}" srcOrd="1" destOrd="0" presId="urn:microsoft.com/office/officeart/2005/8/layout/vList3"/>
    <dgm:cxn modelId="{FD9EA9A8-04BD-304A-8FB0-DEC2A7F8CB11}" type="presParOf" srcId="{F8D0FFD3-E41E-EA4B-90D6-A782F837E121}" destId="{FF0963DA-9F65-CB4C-8EA4-CD617C4ED287}" srcOrd="2" destOrd="0" presId="urn:microsoft.com/office/officeart/2005/8/layout/vList3"/>
    <dgm:cxn modelId="{349909C0-2D61-FA4B-A74D-F232AFCAE69A}" type="presParOf" srcId="{FF0963DA-9F65-CB4C-8EA4-CD617C4ED287}" destId="{106520F7-973D-BF41-B7D0-DC8ACBEF6C97}" srcOrd="0" destOrd="0" presId="urn:microsoft.com/office/officeart/2005/8/layout/vList3"/>
    <dgm:cxn modelId="{C8E57875-3DFB-CA4F-8DAA-208DFD4BC46A}" type="presParOf" srcId="{FF0963DA-9F65-CB4C-8EA4-CD617C4ED287}" destId="{39050683-DFA9-9D42-A034-1FE9E9C33932}" srcOrd="1" destOrd="0" presId="urn:microsoft.com/office/officeart/2005/8/layout/vList3"/>
    <dgm:cxn modelId="{E9D68489-93C2-2D46-BB5C-A4E95026B287}" type="presParOf" srcId="{F8D0FFD3-E41E-EA4B-90D6-A782F837E121}" destId="{235BF54E-95D8-E140-BD7D-E743A4A99A9E}" srcOrd="3" destOrd="0" presId="urn:microsoft.com/office/officeart/2005/8/layout/vList3"/>
    <dgm:cxn modelId="{2D6F5FA3-18B5-914B-8548-B97B34BCAD44}" type="presParOf" srcId="{F8D0FFD3-E41E-EA4B-90D6-A782F837E121}" destId="{B27EA7E6-802E-204A-9181-4FC6062CF72F}" srcOrd="4" destOrd="0" presId="urn:microsoft.com/office/officeart/2005/8/layout/vList3"/>
    <dgm:cxn modelId="{18551349-4FF2-E548-BEC5-0526D43BEFA0}" type="presParOf" srcId="{B27EA7E6-802E-204A-9181-4FC6062CF72F}" destId="{1A0BB323-6122-CD4C-9824-92C259C77EAF}" srcOrd="0" destOrd="0" presId="urn:microsoft.com/office/officeart/2005/8/layout/vList3"/>
    <dgm:cxn modelId="{32147CBA-0C14-4546-849E-DC503D90EC54}" type="presParOf" srcId="{B27EA7E6-802E-204A-9181-4FC6062CF72F}" destId="{69D58913-77EE-0642-9029-A213634AE2A8}" srcOrd="1" destOrd="0" presId="urn:microsoft.com/office/officeart/2005/8/layout/vList3"/>
    <dgm:cxn modelId="{E0F959CF-9D71-C64E-8999-72DFDB0FE960}" type="presParOf" srcId="{F8D0FFD3-E41E-EA4B-90D6-A782F837E121}" destId="{A394BBAA-45F7-8F42-9299-519ED59C3EE9}" srcOrd="5" destOrd="0" presId="urn:microsoft.com/office/officeart/2005/8/layout/vList3"/>
    <dgm:cxn modelId="{D44B36D9-3E77-BB48-9C22-1C0940EE61F4}" type="presParOf" srcId="{F8D0FFD3-E41E-EA4B-90D6-A782F837E121}" destId="{E7B4E14E-3FF2-9346-9255-68382D0B0D2F}" srcOrd="6" destOrd="0" presId="urn:microsoft.com/office/officeart/2005/8/layout/vList3"/>
    <dgm:cxn modelId="{83489B9E-2A92-2A49-AEA8-7CF459BE1EB5}" type="presParOf" srcId="{E7B4E14E-3FF2-9346-9255-68382D0B0D2F}" destId="{DB24B7FC-112C-794F-B4A1-7DDEC043EA37}" srcOrd="0" destOrd="0" presId="urn:microsoft.com/office/officeart/2005/8/layout/vList3"/>
    <dgm:cxn modelId="{401CF593-3701-124C-9DCD-3D63170E7BB9}" type="presParOf" srcId="{E7B4E14E-3FF2-9346-9255-68382D0B0D2F}" destId="{F518250E-C3DC-194A-A4E1-D94D2B04103C}" srcOrd="1" destOrd="0" presId="urn:microsoft.com/office/officeart/2005/8/layout/vList3"/>
    <dgm:cxn modelId="{9CEE972F-355E-2947-AAFE-970ADB1A3FF6}" type="presParOf" srcId="{F8D0FFD3-E41E-EA4B-90D6-A782F837E121}" destId="{4DE17316-0D67-204E-9EAF-25A5B082FA6E}" srcOrd="7" destOrd="0" presId="urn:microsoft.com/office/officeart/2005/8/layout/vList3"/>
    <dgm:cxn modelId="{4F8F6484-7A5C-A146-B541-8AD036F12293}" type="presParOf" srcId="{F8D0FFD3-E41E-EA4B-90D6-A782F837E121}" destId="{A3329342-379B-D64C-AACA-32CB148B27AA}" srcOrd="8" destOrd="0" presId="urn:microsoft.com/office/officeart/2005/8/layout/vList3"/>
    <dgm:cxn modelId="{65C2E944-94C4-784D-B32C-DAE1B2D45C21}" type="presParOf" srcId="{A3329342-379B-D64C-AACA-32CB148B27AA}" destId="{F92457C3-D0B9-AA42-A235-D6EC5390D2AE}" srcOrd="0" destOrd="0" presId="urn:microsoft.com/office/officeart/2005/8/layout/vList3"/>
    <dgm:cxn modelId="{CFAB7411-9DB5-6D47-A3DB-96F9C2B6C001}" type="presParOf" srcId="{A3329342-379B-D64C-AACA-32CB148B27AA}" destId="{D2252004-6B85-5B46-8D74-CB2A05476DE6}" srcOrd="1" destOrd="0" presId="urn:microsoft.com/office/officeart/2005/8/layout/vList3"/>
    <dgm:cxn modelId="{3ADAD017-C02B-CB42-83B2-D549029C2927}" type="presParOf" srcId="{F8D0FFD3-E41E-EA4B-90D6-A782F837E121}" destId="{14F8DBD5-B916-2445-AA4B-E649FC8D7AB6}" srcOrd="9" destOrd="0" presId="urn:microsoft.com/office/officeart/2005/8/layout/vList3"/>
    <dgm:cxn modelId="{85914C5D-F658-B44D-907F-3D7863AE32A1}" type="presParOf" srcId="{F8D0FFD3-E41E-EA4B-90D6-A782F837E121}" destId="{7D2B76E3-5369-6342-8C30-DA08BD2095DF}" srcOrd="10" destOrd="0" presId="urn:microsoft.com/office/officeart/2005/8/layout/vList3"/>
    <dgm:cxn modelId="{E62EA4EF-3481-5E4E-80D8-E752633B0F11}" type="presParOf" srcId="{7D2B76E3-5369-6342-8C30-DA08BD2095DF}" destId="{11DD4BFE-E455-FC47-8979-E883C0F61133}" srcOrd="0" destOrd="0" presId="urn:microsoft.com/office/officeart/2005/8/layout/vList3"/>
    <dgm:cxn modelId="{FE6D1206-F50B-8547-BC9F-CA8697ECC4C6}" type="presParOf" srcId="{7D2B76E3-5369-6342-8C30-DA08BD2095DF}" destId="{CD9EEEED-120C-C049-B587-6447DAA0B33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52D4D-5220-AB4F-8B5E-6F2BE47A5ADB}">
      <dsp:nvSpPr>
        <dsp:cNvPr id="0" name=""/>
        <dsp:cNvSpPr/>
      </dsp:nvSpPr>
      <dsp:spPr>
        <a:xfrm rot="10800000">
          <a:off x="812172" y="1810"/>
          <a:ext cx="2643050" cy="5857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06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200" kern="1200" dirty="0">
              <a:solidFill>
                <a:schemeClr val="tx1"/>
              </a:solidFill>
            </a:rPr>
            <a:t>Schnittstelle zu individuellen Systemen</a:t>
          </a:r>
        </a:p>
      </dsp:txBody>
      <dsp:txXfrm rot="10800000">
        <a:off x="958613" y="1810"/>
        <a:ext cx="2496609" cy="585765"/>
      </dsp:txXfrm>
    </dsp:sp>
    <dsp:sp modelId="{17C67D4E-E124-9E4F-911E-1F0C8D9E3934}">
      <dsp:nvSpPr>
        <dsp:cNvPr id="0" name=""/>
        <dsp:cNvSpPr/>
      </dsp:nvSpPr>
      <dsp:spPr>
        <a:xfrm>
          <a:off x="519289" y="1810"/>
          <a:ext cx="585765" cy="585765"/>
        </a:xfrm>
        <a:prstGeom prst="ellipse">
          <a:avLst/>
        </a:prstGeom>
        <a:blipFill>
          <a:blip xmlns:r="http://schemas.openxmlformats.org/officeDocument/2006/relationships" r:embed="rId1">
            <a:lum bright="-100000" contrast="-100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050683-DFA9-9D42-A034-1FE9E9C33932}">
      <dsp:nvSpPr>
        <dsp:cNvPr id="0" name=""/>
        <dsp:cNvSpPr/>
      </dsp:nvSpPr>
      <dsp:spPr>
        <a:xfrm rot="10800000">
          <a:off x="812172" y="762431"/>
          <a:ext cx="2643050" cy="5857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06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200" kern="1200" dirty="0">
              <a:solidFill>
                <a:schemeClr val="tx1"/>
              </a:solidFill>
            </a:rPr>
            <a:t>Automatisches Tagging</a:t>
          </a:r>
        </a:p>
      </dsp:txBody>
      <dsp:txXfrm rot="10800000">
        <a:off x="958613" y="762431"/>
        <a:ext cx="2496609" cy="585765"/>
      </dsp:txXfrm>
    </dsp:sp>
    <dsp:sp modelId="{106520F7-973D-BF41-B7D0-DC8ACBEF6C97}">
      <dsp:nvSpPr>
        <dsp:cNvPr id="0" name=""/>
        <dsp:cNvSpPr/>
      </dsp:nvSpPr>
      <dsp:spPr>
        <a:xfrm>
          <a:off x="519289" y="762431"/>
          <a:ext cx="585765" cy="585765"/>
        </a:xfrm>
        <a:prstGeom prst="ellipse">
          <a:avLst/>
        </a:prstGeom>
        <a:blipFill>
          <a:blip xmlns:r="http://schemas.openxmlformats.org/officeDocument/2006/relationships" r:embed="rId3">
            <a:lum bright="-100000" contrast="-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58913-77EE-0642-9029-A213634AE2A8}">
      <dsp:nvSpPr>
        <dsp:cNvPr id="0" name=""/>
        <dsp:cNvSpPr/>
      </dsp:nvSpPr>
      <dsp:spPr>
        <a:xfrm rot="10800000">
          <a:off x="812172" y="1523051"/>
          <a:ext cx="2643050" cy="5857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06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200" kern="1200" dirty="0">
              <a:solidFill>
                <a:schemeClr val="tx1"/>
              </a:solidFill>
            </a:rPr>
            <a:t>Optionale Anonymisierung</a:t>
          </a:r>
        </a:p>
      </dsp:txBody>
      <dsp:txXfrm rot="10800000">
        <a:off x="958613" y="1523051"/>
        <a:ext cx="2496609" cy="585765"/>
      </dsp:txXfrm>
    </dsp:sp>
    <dsp:sp modelId="{1A0BB323-6122-CD4C-9824-92C259C77EAF}">
      <dsp:nvSpPr>
        <dsp:cNvPr id="0" name=""/>
        <dsp:cNvSpPr/>
      </dsp:nvSpPr>
      <dsp:spPr>
        <a:xfrm>
          <a:off x="519289" y="1523051"/>
          <a:ext cx="585765" cy="585765"/>
        </a:xfrm>
        <a:prstGeom prst="ellipse">
          <a:avLst/>
        </a:prstGeom>
        <a:blipFill>
          <a:blip xmlns:r="http://schemas.openxmlformats.org/officeDocument/2006/relationships" r:embed="rId5">
            <a:lum bright="-100000" contrast="-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8250E-C3DC-194A-A4E1-D94D2B04103C}">
      <dsp:nvSpPr>
        <dsp:cNvPr id="0" name=""/>
        <dsp:cNvSpPr/>
      </dsp:nvSpPr>
      <dsp:spPr>
        <a:xfrm rot="10800000">
          <a:off x="812172" y="2283671"/>
          <a:ext cx="2643050" cy="5857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06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200" kern="1200" dirty="0">
              <a:solidFill>
                <a:schemeClr val="tx1"/>
              </a:solidFill>
            </a:rPr>
            <a:t>DSG, BGFA und SSR </a:t>
          </a:r>
          <a:r>
            <a:rPr lang="de-DE" sz="1200" kern="1200" dirty="0" err="1">
              <a:solidFill>
                <a:schemeClr val="tx1"/>
              </a:solidFill>
            </a:rPr>
            <a:t>proof</a:t>
          </a:r>
          <a:endParaRPr lang="de-DE" sz="1200" kern="1200" dirty="0">
            <a:solidFill>
              <a:schemeClr val="tx1"/>
            </a:solidFill>
          </a:endParaRPr>
        </a:p>
      </dsp:txBody>
      <dsp:txXfrm rot="10800000">
        <a:off x="958613" y="2283671"/>
        <a:ext cx="2496609" cy="585765"/>
      </dsp:txXfrm>
    </dsp:sp>
    <dsp:sp modelId="{DB24B7FC-112C-794F-B4A1-7DDEC043EA37}">
      <dsp:nvSpPr>
        <dsp:cNvPr id="0" name=""/>
        <dsp:cNvSpPr/>
      </dsp:nvSpPr>
      <dsp:spPr>
        <a:xfrm>
          <a:off x="519289" y="2283671"/>
          <a:ext cx="585765" cy="585765"/>
        </a:xfrm>
        <a:prstGeom prst="ellipse">
          <a:avLst/>
        </a:prstGeom>
        <a:blipFill>
          <a:blip xmlns:r="http://schemas.openxmlformats.org/officeDocument/2006/relationships" r:embed="rId7">
            <a:lum bright="-100000" contrast="-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52004-6B85-5B46-8D74-CB2A05476DE6}">
      <dsp:nvSpPr>
        <dsp:cNvPr id="0" name=""/>
        <dsp:cNvSpPr/>
      </dsp:nvSpPr>
      <dsp:spPr>
        <a:xfrm rot="10800000">
          <a:off x="812172" y="3044291"/>
          <a:ext cx="2643050" cy="5857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06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200" kern="1200" dirty="0">
              <a:solidFill>
                <a:schemeClr val="tx1"/>
              </a:solidFill>
            </a:rPr>
            <a:t>Läuft (auch) auf eigenem System, ohne Drittanbindung (Intranet-fähig)</a:t>
          </a:r>
        </a:p>
      </dsp:txBody>
      <dsp:txXfrm rot="10800000">
        <a:off x="958613" y="3044291"/>
        <a:ext cx="2496609" cy="585765"/>
      </dsp:txXfrm>
    </dsp:sp>
    <dsp:sp modelId="{F92457C3-D0B9-AA42-A235-D6EC5390D2AE}">
      <dsp:nvSpPr>
        <dsp:cNvPr id="0" name=""/>
        <dsp:cNvSpPr/>
      </dsp:nvSpPr>
      <dsp:spPr>
        <a:xfrm>
          <a:off x="519289" y="3044291"/>
          <a:ext cx="585765" cy="585765"/>
        </a:xfrm>
        <a:prstGeom prst="ellipse">
          <a:avLst/>
        </a:prstGeom>
        <a:blipFill>
          <a:blip xmlns:r="http://schemas.openxmlformats.org/officeDocument/2006/relationships" r:embed="rId9">
            <a:lum bright="-100000" contrast="-10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EEEED-120C-C049-B587-6447DAA0B334}">
      <dsp:nvSpPr>
        <dsp:cNvPr id="0" name=""/>
        <dsp:cNvSpPr/>
      </dsp:nvSpPr>
      <dsp:spPr>
        <a:xfrm rot="10800000">
          <a:off x="812172" y="3804912"/>
          <a:ext cx="2643050" cy="5857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06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200" kern="1200" dirty="0">
              <a:solidFill>
                <a:schemeClr val="tx1"/>
              </a:solidFill>
            </a:rPr>
            <a:t>Suchergebnisse nach Dateien oder Teilen von Dokumenten/Dateien </a:t>
          </a:r>
          <a:br>
            <a:rPr lang="de-DE" sz="1200" kern="1200" dirty="0">
              <a:solidFill>
                <a:schemeClr val="tx1"/>
              </a:solidFill>
            </a:rPr>
          </a:br>
          <a:r>
            <a:rPr lang="de-DE" sz="1200" kern="1200" dirty="0">
              <a:solidFill>
                <a:schemeClr val="tx1"/>
              </a:solidFill>
            </a:rPr>
            <a:t>(Bspw. Vertragsklausel)</a:t>
          </a:r>
        </a:p>
      </dsp:txBody>
      <dsp:txXfrm rot="10800000">
        <a:off x="958613" y="3804912"/>
        <a:ext cx="2496609" cy="585765"/>
      </dsp:txXfrm>
    </dsp:sp>
    <dsp:sp modelId="{11DD4BFE-E455-FC47-8979-E883C0F61133}">
      <dsp:nvSpPr>
        <dsp:cNvPr id="0" name=""/>
        <dsp:cNvSpPr/>
      </dsp:nvSpPr>
      <dsp:spPr>
        <a:xfrm>
          <a:off x="519289" y="3804912"/>
          <a:ext cx="585765" cy="585765"/>
        </a:xfrm>
        <a:prstGeom prst="ellipse">
          <a:avLst/>
        </a:prstGeom>
        <a:blipFill>
          <a:blip xmlns:r="http://schemas.openxmlformats.org/officeDocument/2006/relationships" r:embed="rId11">
            <a:lum bright="-100000" contrast="-10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17.03.2024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‹Nr.›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73424" y="1246193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964488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964488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644008"/>
            <a:ext cx="5560412" cy="388843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17.03.2024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73113" y="1246188"/>
            <a:ext cx="5561012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096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1EFA95E-901B-4C8D-B7F7-EEC938A0F67A}"/>
              </a:ext>
            </a:extLst>
          </p:cNvPr>
          <p:cNvSpPr/>
          <p:nvPr userDrawn="1"/>
        </p:nvSpPr>
        <p:spPr>
          <a:xfrm>
            <a:off x="0" y="1412680"/>
            <a:ext cx="12188719" cy="5445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71475" y="3429000"/>
            <a:ext cx="5508501" cy="2628292"/>
          </a:xfrm>
        </p:spPr>
        <p:txBody>
          <a:bodyPr anchor="b"/>
          <a:lstStyle>
            <a:lvl1pPr algn="l">
              <a:lnSpc>
                <a:spcPct val="100000"/>
              </a:lnSpc>
              <a:defRPr sz="3200" spc="20" baseline="0">
                <a:solidFill>
                  <a:schemeClr val="tx2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1475" y="6129300"/>
            <a:ext cx="5508501" cy="396044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Vorname Name  | Ort, Datum</a:t>
            </a:r>
            <a:endParaRPr lang="de-CH" dirty="0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0F0E9896-ABDC-4A99-BF09-6E43457C12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12876"/>
            <a:ext cx="6096000" cy="5445124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93A009-6ADF-4E2E-A89F-3DD334A14F3B}"/>
              </a:ext>
            </a:extLst>
          </p:cNvPr>
          <p:cNvSpPr txBox="1"/>
          <p:nvPr userDrawn="1"/>
        </p:nvSpPr>
        <p:spPr>
          <a:xfrm rot="16200000">
            <a:off x="10704556" y="5198840"/>
            <a:ext cx="32129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spc="40" baseline="0" dirty="0">
                <a:solidFill>
                  <a:schemeClr val="bg1">
                    <a:lumMod val="75000"/>
                  </a:schemeClr>
                </a:solidFill>
              </a:rPr>
              <a:t>Erstellt durch Vorlagenbauer.ch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DA07CB7-CBD3-4D15-ABFA-C97059511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31" y="545646"/>
            <a:ext cx="2227276" cy="5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1475" y="1881188"/>
            <a:ext cx="4788000" cy="417610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02E2FA3F-5CDD-4DA9-9D31-02AA15CAF1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2513" y="1916113"/>
            <a:ext cx="5688011" cy="4033167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699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78AB05CB-6B72-413F-98E3-073841959C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2513" y="1916113"/>
            <a:ext cx="5688011" cy="4033167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F22912AA-7588-4155-B01D-03E153B2C9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365" y="1916113"/>
            <a:ext cx="2807549" cy="198094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BA11A31D-5ECA-4A05-AB20-81464B0C5B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51939" y="1918308"/>
            <a:ext cx="2807549" cy="4030971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60ED5D5F-2DAF-42B9-8D81-897829F007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6784" y="3968340"/>
            <a:ext cx="2807549" cy="198094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3386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galer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9A0DA19E-5D90-43B3-A03A-5E94FCF06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916113"/>
            <a:ext cx="1296033" cy="129686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263217-048E-42E4-B822-40C71F6C1F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3429000"/>
            <a:ext cx="2555875" cy="144015"/>
          </a:xfrm>
        </p:spPr>
        <p:txBody>
          <a:bodyPr/>
          <a:lstStyle>
            <a:lvl1pPr>
              <a:lnSpc>
                <a:spcPct val="100000"/>
              </a:lnSpc>
              <a:defRPr sz="1000" b="1"/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6CA69220-AAA5-4E38-AC39-5C3872B5B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3609020"/>
            <a:ext cx="2555875" cy="360040"/>
          </a:xfrm>
        </p:spPr>
        <p:txBody>
          <a:bodyPr/>
          <a:lstStyle>
            <a:lvl1pPr>
              <a:lnSpc>
                <a:spcPct val="110000"/>
              </a:lnSpc>
              <a:defRPr sz="1000" b="0"/>
            </a:lvl1pPr>
          </a:lstStyle>
          <a:p>
            <a:pPr lvl="0"/>
            <a:r>
              <a:rPr lang="de-DE" dirty="0"/>
              <a:t>Funktion 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F2F16315-C3C6-46C9-8179-D9A31FB83E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4185084"/>
            <a:ext cx="1296000" cy="129686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99F6CEF5-FA48-40E6-84F3-D5B45B9CB1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5697971"/>
            <a:ext cx="2555875" cy="144015"/>
          </a:xfrm>
        </p:spPr>
        <p:txBody>
          <a:bodyPr/>
          <a:lstStyle>
            <a:lvl1pPr>
              <a:lnSpc>
                <a:spcPct val="100000"/>
              </a:lnSpc>
              <a:defRPr sz="1000" b="1"/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E0EBC4AB-2392-478C-8EE0-E5464CEC5C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5877272"/>
            <a:ext cx="2555875" cy="374388"/>
          </a:xfrm>
        </p:spPr>
        <p:txBody>
          <a:bodyPr/>
          <a:lstStyle>
            <a:lvl1pPr>
              <a:lnSpc>
                <a:spcPct val="110000"/>
              </a:lnSpc>
              <a:defRPr sz="1000" b="0"/>
            </a:lvl1pPr>
          </a:lstStyle>
          <a:p>
            <a:pPr lvl="0"/>
            <a:r>
              <a:rPr lang="de-DE" dirty="0"/>
              <a:t>Funktion 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17AED10E-4509-40F5-8051-15C096FC4DE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51200" y="1916113"/>
            <a:ext cx="1296000" cy="129686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41915EFC-5CCA-4A52-A00E-B0891B66B2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200" y="3429000"/>
            <a:ext cx="2555875" cy="144015"/>
          </a:xfrm>
        </p:spPr>
        <p:txBody>
          <a:bodyPr/>
          <a:lstStyle>
            <a:lvl1pPr>
              <a:lnSpc>
                <a:spcPct val="100000"/>
              </a:lnSpc>
              <a:defRPr sz="1000" b="1"/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0C8055F0-01F0-43BC-B6BA-D8756F5986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0" y="3609020"/>
            <a:ext cx="2555875" cy="360040"/>
          </a:xfrm>
        </p:spPr>
        <p:txBody>
          <a:bodyPr/>
          <a:lstStyle>
            <a:lvl1pPr>
              <a:lnSpc>
                <a:spcPct val="110000"/>
              </a:lnSpc>
              <a:defRPr sz="1000" b="0"/>
            </a:lvl1pPr>
          </a:lstStyle>
          <a:p>
            <a:pPr lvl="0"/>
            <a:r>
              <a:rPr lang="de-DE" dirty="0"/>
              <a:t>Funktion 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3B62DA76-7247-4678-8880-2F7499E295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51200" y="4185084"/>
            <a:ext cx="1296000" cy="129686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BC7EDA69-30EC-4F4E-B976-1CBE5BD68A0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51200" y="5697971"/>
            <a:ext cx="2555875" cy="144015"/>
          </a:xfrm>
        </p:spPr>
        <p:txBody>
          <a:bodyPr/>
          <a:lstStyle>
            <a:lvl1pPr>
              <a:lnSpc>
                <a:spcPct val="100000"/>
              </a:lnSpc>
              <a:defRPr sz="1000" b="1"/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14526290-5808-4B7F-B9AF-84945859BF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51200" y="5877272"/>
            <a:ext cx="2555875" cy="374388"/>
          </a:xfrm>
        </p:spPr>
        <p:txBody>
          <a:bodyPr/>
          <a:lstStyle>
            <a:lvl1pPr>
              <a:lnSpc>
                <a:spcPct val="110000"/>
              </a:lnSpc>
              <a:defRPr sz="1000" b="0"/>
            </a:lvl1pPr>
          </a:lstStyle>
          <a:p>
            <a:pPr lvl="0"/>
            <a:r>
              <a:rPr lang="de-DE" dirty="0"/>
              <a:t>Funktion </a:t>
            </a:r>
          </a:p>
        </p:txBody>
      </p:sp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1C6E3D58-DAAC-451A-8729-7303334A401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32513" y="1916113"/>
            <a:ext cx="1296000" cy="129686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BF9FA2F-DD6D-4C89-B997-B08FD145D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32513" y="3429000"/>
            <a:ext cx="2555875" cy="144015"/>
          </a:xfrm>
        </p:spPr>
        <p:txBody>
          <a:bodyPr/>
          <a:lstStyle>
            <a:lvl1pPr>
              <a:lnSpc>
                <a:spcPct val="100000"/>
              </a:lnSpc>
              <a:defRPr sz="1000" b="1"/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850A46E1-BEA4-4F36-9974-6263290836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32513" y="3609020"/>
            <a:ext cx="2555875" cy="360040"/>
          </a:xfrm>
        </p:spPr>
        <p:txBody>
          <a:bodyPr/>
          <a:lstStyle>
            <a:lvl1pPr>
              <a:lnSpc>
                <a:spcPct val="110000"/>
              </a:lnSpc>
              <a:defRPr sz="1000" b="0"/>
            </a:lvl1pPr>
          </a:lstStyle>
          <a:p>
            <a:pPr lvl="0"/>
            <a:r>
              <a:rPr lang="de-DE" dirty="0"/>
              <a:t>Funktion 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D6395F63-944E-432A-965D-9ECA98A2FC3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32513" y="4185084"/>
            <a:ext cx="1296000" cy="129686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786994A5-A28D-4F04-AF81-DA5752F736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13" y="5697971"/>
            <a:ext cx="2555875" cy="144015"/>
          </a:xfrm>
        </p:spPr>
        <p:txBody>
          <a:bodyPr/>
          <a:lstStyle>
            <a:lvl1pPr>
              <a:lnSpc>
                <a:spcPct val="100000"/>
              </a:lnSpc>
              <a:defRPr sz="1000" b="1"/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C027F47A-AF68-451D-A3BB-25FABD5A89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2513" y="5877272"/>
            <a:ext cx="2555875" cy="374388"/>
          </a:xfrm>
        </p:spPr>
        <p:txBody>
          <a:bodyPr/>
          <a:lstStyle>
            <a:lvl1pPr>
              <a:lnSpc>
                <a:spcPct val="110000"/>
              </a:lnSpc>
              <a:defRPr sz="1000" b="0"/>
            </a:lvl1pPr>
          </a:lstStyle>
          <a:p>
            <a:pPr lvl="0"/>
            <a:r>
              <a:rPr lang="de-DE" dirty="0"/>
              <a:t>Funktion 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93D248B4-2F31-4689-8A2C-99FF850E71C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012238" y="1916113"/>
            <a:ext cx="1296000" cy="129686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17F664CA-D6D6-4A4B-8D86-BC3F963E3D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238" y="3429000"/>
            <a:ext cx="2555875" cy="144015"/>
          </a:xfrm>
        </p:spPr>
        <p:txBody>
          <a:bodyPr/>
          <a:lstStyle>
            <a:lvl1pPr>
              <a:lnSpc>
                <a:spcPct val="100000"/>
              </a:lnSpc>
              <a:defRPr sz="1000" b="1"/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E18A83A9-1F50-4C63-B0C1-74488C6921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238" y="3609020"/>
            <a:ext cx="2555875" cy="360040"/>
          </a:xfrm>
        </p:spPr>
        <p:txBody>
          <a:bodyPr/>
          <a:lstStyle>
            <a:lvl1pPr>
              <a:lnSpc>
                <a:spcPct val="110000"/>
              </a:lnSpc>
              <a:defRPr sz="1000" b="0"/>
            </a:lvl1pPr>
          </a:lstStyle>
          <a:p>
            <a:pPr lvl="0"/>
            <a:r>
              <a:rPr lang="de-DE" dirty="0"/>
              <a:t>Funktion 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0AB9C655-8DF9-495A-82F5-09AE2C7DFB7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012238" y="4185084"/>
            <a:ext cx="1296000" cy="129686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86DB8BFF-966F-475C-BD20-A8BB66E1BB3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12238" y="5697971"/>
            <a:ext cx="2555875" cy="144015"/>
          </a:xfrm>
        </p:spPr>
        <p:txBody>
          <a:bodyPr/>
          <a:lstStyle>
            <a:lvl1pPr>
              <a:lnSpc>
                <a:spcPct val="100000"/>
              </a:lnSpc>
              <a:defRPr sz="1000" b="1"/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039DB11F-99B7-40F8-AA3A-E3D05BDEB97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12238" y="5877272"/>
            <a:ext cx="2555875" cy="374388"/>
          </a:xfrm>
        </p:spPr>
        <p:txBody>
          <a:bodyPr/>
          <a:lstStyle>
            <a:lvl1pPr>
              <a:lnSpc>
                <a:spcPct val="110000"/>
              </a:lnSpc>
              <a:defRPr sz="1000" b="0"/>
            </a:lvl1pPr>
          </a:lstStyle>
          <a:p>
            <a:pPr lvl="0"/>
            <a:r>
              <a:rPr lang="de-DE" dirty="0"/>
              <a:t>Funktion </a:t>
            </a:r>
          </a:p>
        </p:txBody>
      </p:sp>
      <p:sp>
        <p:nvSpPr>
          <p:cNvPr id="41" name="Datumsplatzhalter 40">
            <a:extLst>
              <a:ext uri="{FF2B5EF4-FFF2-40B4-BE49-F238E27FC236}">
                <a16:creationId xmlns:a16="http://schemas.microsoft.com/office/drawing/2014/main" id="{14430A9E-9352-48A0-BDE1-0F533B3F7921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42" name="Fußzeilenplatzhalter 41">
            <a:extLst>
              <a:ext uri="{FF2B5EF4-FFF2-40B4-BE49-F238E27FC236}">
                <a16:creationId xmlns:a16="http://schemas.microsoft.com/office/drawing/2014/main" id="{9A29C662-075C-4E69-AE87-27B2A2B1DDC2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C9B35CD0-4B63-438A-BAC9-068B70BB59C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1005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024D5AC-18B7-42A0-8763-5161D9B6B2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12874"/>
            <a:ext cx="12192000" cy="544512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3C4E6A01-AD39-493D-BE42-1D885CA5E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502000" y="6152400"/>
            <a:ext cx="313200" cy="327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lnSpc>
                <a:spcPct val="110000"/>
              </a:lnSpc>
              <a:defRPr sz="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032641-5C74-46C8-9878-5859B4B8DC6D}"/>
              </a:ext>
            </a:extLst>
          </p:cNvPr>
          <p:cNvSpPr txBox="1"/>
          <p:nvPr userDrawn="1"/>
        </p:nvSpPr>
        <p:spPr>
          <a:xfrm rot="16200000">
            <a:off x="10704556" y="5198840"/>
            <a:ext cx="32129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spc="40" baseline="0" dirty="0">
                <a:solidFill>
                  <a:schemeClr val="bg1">
                    <a:lumMod val="75000"/>
                  </a:schemeClr>
                </a:solidFill>
              </a:rPr>
              <a:t>Erstellt durch Vorlagenbauer.ch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D95BD1-A488-46A9-990E-BF5B57BF1B92}"/>
              </a:ext>
            </a:extLst>
          </p:cNvPr>
          <p:cNvSpPr txBox="1"/>
          <p:nvPr userDrawn="1"/>
        </p:nvSpPr>
        <p:spPr>
          <a:xfrm>
            <a:off x="10413200" y="355763"/>
            <a:ext cx="140732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Seite </a:t>
            </a:r>
            <a:fld id="{1DB08C3A-8E1F-4516-9EE6-EE2101E6A14D}" type="slidenum">
              <a:rPr lang="de-CH" sz="8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/>
              <a:t>‹Nr.›</a:t>
            </a:fld>
            <a:endParaRPr lang="de-CH" sz="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6A6F16B-C30C-4DD1-9B48-5398A9E8F9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6" y="2427890"/>
            <a:ext cx="5687928" cy="4097453"/>
          </a:xfrm>
        </p:spPr>
        <p:txBody>
          <a:bodyPr anchor="b"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ED612A-6512-49C1-AECC-28864A495F68}"/>
              </a:ext>
            </a:extLst>
          </p:cNvPr>
          <p:cNvSpPr txBox="1"/>
          <p:nvPr userDrawn="1"/>
        </p:nvSpPr>
        <p:spPr>
          <a:xfrm rot="16200000">
            <a:off x="10704556" y="5198840"/>
            <a:ext cx="32129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spc="40" baseline="0" dirty="0">
                <a:solidFill>
                  <a:schemeClr val="bg1">
                    <a:lumMod val="75000"/>
                  </a:schemeClr>
                </a:solidFill>
              </a:rPr>
              <a:t>Erstellt durch Vorlagenbauer.ch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D444D2B-00C2-4044-B9E9-5A1131A91436}"/>
              </a:ext>
            </a:extLst>
          </p:cNvPr>
          <p:cNvSpPr txBox="1"/>
          <p:nvPr userDrawn="1"/>
        </p:nvSpPr>
        <p:spPr>
          <a:xfrm>
            <a:off x="10413200" y="355763"/>
            <a:ext cx="140732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Seite </a:t>
            </a:r>
            <a:fld id="{1DB08C3A-8E1F-4516-9EE6-EE2101E6A14D}" type="slidenum">
              <a:rPr lang="de-CH" sz="8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/>
              <a:t>‹Nr.›</a:t>
            </a:fld>
            <a:endParaRPr lang="de-CH" sz="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3161B8-BF0F-4010-AED8-66E4CFB00B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2460" y="6152861"/>
            <a:ext cx="312936" cy="3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19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71475" y="1881188"/>
            <a:ext cx="5688521" cy="417610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AE3FA2F-0D08-404A-AA0D-15E58988C2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32004" y="1881188"/>
            <a:ext cx="5688521" cy="417610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0515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1EFA95E-901B-4C8D-B7F7-EEC938A0F67A}"/>
              </a:ext>
            </a:extLst>
          </p:cNvPr>
          <p:cNvSpPr/>
          <p:nvPr userDrawn="1"/>
        </p:nvSpPr>
        <p:spPr>
          <a:xfrm>
            <a:off x="0" y="1412681"/>
            <a:ext cx="12188719" cy="54451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71475" y="3429000"/>
            <a:ext cx="5508501" cy="2628292"/>
          </a:xfrm>
        </p:spPr>
        <p:txBody>
          <a:bodyPr anchor="b"/>
          <a:lstStyle>
            <a:lvl1pPr algn="l">
              <a:lnSpc>
                <a:spcPct val="100000"/>
              </a:lnSpc>
              <a:defRPr sz="3200" spc="20" baseline="0">
                <a:solidFill>
                  <a:schemeClr val="tx2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1475" y="6129300"/>
            <a:ext cx="5508501" cy="396044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Vorname Name  | Ort, Datum</a:t>
            </a:r>
            <a:endParaRPr lang="de-CH" dirty="0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0F0E9896-ABDC-4A99-BF09-6E43457C12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12876"/>
            <a:ext cx="6096000" cy="5445124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C74EFC-78AD-47A7-964B-C8A6B78E89B5}"/>
              </a:ext>
            </a:extLst>
          </p:cNvPr>
          <p:cNvSpPr txBox="1"/>
          <p:nvPr userDrawn="1"/>
        </p:nvSpPr>
        <p:spPr>
          <a:xfrm rot="16200000">
            <a:off x="10704556" y="5198840"/>
            <a:ext cx="32129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spc="40" baseline="0" dirty="0">
                <a:solidFill>
                  <a:schemeClr val="bg1">
                    <a:lumMod val="75000"/>
                  </a:schemeClr>
                </a:solidFill>
              </a:rPr>
              <a:t>Erstellt durch Vorlagenbauer.ch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177F88-77EB-4543-8B04-24205273E9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131" y="548296"/>
            <a:ext cx="2227276" cy="5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itel Bei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71475" y="1412875"/>
            <a:ext cx="8640763" cy="2016125"/>
          </a:xfrm>
        </p:spPr>
        <p:txBody>
          <a:bodyPr anchor="b"/>
          <a:lstStyle>
            <a:lvl1pPr algn="l">
              <a:lnSpc>
                <a:spcPct val="100000"/>
              </a:lnSpc>
              <a:defRPr sz="4400" spc="20" baseline="0">
                <a:solidFill>
                  <a:schemeClr val="tx2"/>
                </a:solidFill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1475" y="3429000"/>
            <a:ext cx="8640763" cy="1656184"/>
          </a:xfrm>
        </p:spPr>
        <p:txBody>
          <a:bodyPr anchor="t"/>
          <a:lstStyle>
            <a:lvl1pPr marL="0" indent="0" algn="l">
              <a:buNone/>
              <a:defRPr sz="4400" b="1" spc="2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Untertitel hinzufügen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16B6699-95D4-4CB6-A24C-D6BAF423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4936402-A32B-4EA4-A52D-D087FDBC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6EF889B-638E-4689-9237-15E80AB5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sz="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A31BC1C-AA8B-4F57-8103-8198B96B211C}"/>
              </a:ext>
            </a:extLst>
          </p:cNvPr>
          <p:cNvSpPr txBox="1"/>
          <p:nvPr userDrawn="1"/>
        </p:nvSpPr>
        <p:spPr>
          <a:xfrm rot="16200000">
            <a:off x="10704556" y="5198840"/>
            <a:ext cx="32129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spc="40" baseline="0" dirty="0">
                <a:solidFill>
                  <a:schemeClr val="bg1">
                    <a:lumMod val="75000"/>
                  </a:schemeClr>
                </a:solidFill>
              </a:rPr>
              <a:t>Erstellt durch Vorlagenbauer.ch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E912CCA-50A3-421A-9E75-B1EA015DCD63}"/>
              </a:ext>
            </a:extLst>
          </p:cNvPr>
          <p:cNvSpPr txBox="1"/>
          <p:nvPr userDrawn="1"/>
        </p:nvSpPr>
        <p:spPr>
          <a:xfrm>
            <a:off x="10413200" y="355763"/>
            <a:ext cx="140732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Seite </a:t>
            </a:r>
            <a:fld id="{1DB08C3A-8E1F-4516-9EE6-EE2101E6A14D}" type="slidenum">
              <a:rPr lang="de-CH" sz="8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/>
              <a:t>‹Nr.›</a:t>
            </a:fld>
            <a:endParaRPr lang="de-CH" sz="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2F764A-A6AF-4079-8165-671FC13B7E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2460" y="6152861"/>
            <a:ext cx="312936" cy="3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2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itel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71475" y="1412875"/>
            <a:ext cx="8640763" cy="2016125"/>
          </a:xfrm>
        </p:spPr>
        <p:txBody>
          <a:bodyPr anchor="b"/>
          <a:lstStyle>
            <a:lvl1pPr algn="l">
              <a:lnSpc>
                <a:spcPct val="100000"/>
              </a:lnSpc>
              <a:defRPr sz="4400" spc="20" baseline="0">
                <a:solidFill>
                  <a:schemeClr val="tx2"/>
                </a:solidFill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1475" y="3429000"/>
            <a:ext cx="8640763" cy="1656184"/>
          </a:xfrm>
        </p:spPr>
        <p:txBody>
          <a:bodyPr anchor="t"/>
          <a:lstStyle>
            <a:lvl1pPr marL="0" indent="0" algn="l">
              <a:buNone/>
              <a:defRPr sz="4400" b="1" spc="2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Untertitel hinzufügen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16B6699-95D4-4CB6-A24C-D6BAF423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4936402-A32B-4EA4-A52D-D087FDBC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6EF889B-638E-4689-9237-15E80AB5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sz="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4FCB11-E1BC-4FDF-8F80-C44FCE0203BD}"/>
              </a:ext>
            </a:extLst>
          </p:cNvPr>
          <p:cNvSpPr txBox="1"/>
          <p:nvPr userDrawn="1"/>
        </p:nvSpPr>
        <p:spPr>
          <a:xfrm rot="16200000">
            <a:off x="10704556" y="5198840"/>
            <a:ext cx="32129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spc="40" baseline="0" dirty="0">
                <a:solidFill>
                  <a:schemeClr val="bg1">
                    <a:lumMod val="75000"/>
                  </a:schemeClr>
                </a:solidFill>
              </a:rPr>
              <a:t>Erstellt durch Vorlagenbauer.ch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538BC1-46E1-4F23-86D2-DE9A6641CA8D}"/>
              </a:ext>
            </a:extLst>
          </p:cNvPr>
          <p:cNvSpPr txBox="1"/>
          <p:nvPr userDrawn="1"/>
        </p:nvSpPr>
        <p:spPr>
          <a:xfrm>
            <a:off x="10413200" y="355763"/>
            <a:ext cx="140732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Seite </a:t>
            </a:r>
            <a:fld id="{1DB08C3A-8E1F-4516-9EE6-EE2101E6A14D}" type="slidenum">
              <a:rPr lang="de-CH" sz="8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/>
              <a:t>‹Nr.›</a:t>
            </a:fld>
            <a:endParaRPr lang="de-CH" sz="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A8C6565-7AB6-4DD0-B0CC-B11A367A76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60" y="6152486"/>
            <a:ext cx="312936" cy="3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1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8840E9E-3AC4-45A0-A69C-F664D9EAB15E}"/>
              </a:ext>
            </a:extLst>
          </p:cNvPr>
          <p:cNvSpPr/>
          <p:nvPr userDrawn="1"/>
        </p:nvSpPr>
        <p:spPr>
          <a:xfrm>
            <a:off x="0" y="0"/>
            <a:ext cx="12192000" cy="1412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FBFAA8-A596-4CA6-860E-B1BE93DC2C6E}"/>
              </a:ext>
            </a:extLst>
          </p:cNvPr>
          <p:cNvSpPr txBox="1"/>
          <p:nvPr userDrawn="1"/>
        </p:nvSpPr>
        <p:spPr>
          <a:xfrm rot="16200000">
            <a:off x="10704556" y="5198840"/>
            <a:ext cx="32129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spc="40" baseline="0" dirty="0">
                <a:solidFill>
                  <a:schemeClr val="bg1">
                    <a:lumMod val="75000"/>
                  </a:schemeClr>
                </a:solidFill>
              </a:rPr>
              <a:t>Erstellt durch Vorlagenbauer.ch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8A2B1E-224F-414B-BAE9-A4F83AC71878}"/>
              </a:ext>
            </a:extLst>
          </p:cNvPr>
          <p:cNvSpPr txBox="1"/>
          <p:nvPr userDrawn="1"/>
        </p:nvSpPr>
        <p:spPr>
          <a:xfrm>
            <a:off x="10413200" y="355763"/>
            <a:ext cx="140732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Seite </a:t>
            </a:r>
            <a:fld id="{1DB08C3A-8E1F-4516-9EE6-EE2101E6A14D}" type="slidenum">
              <a:rPr lang="de-CH" sz="8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/>
              <a:t>‹Nr.›</a:t>
            </a:fld>
            <a:endParaRPr lang="de-CH" sz="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EA68E0-D676-4AD4-BCFC-2890D8C141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60" y="6152486"/>
            <a:ext cx="312936" cy="3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8840E9E-3AC4-45A0-A69C-F664D9EAB15E}"/>
              </a:ext>
            </a:extLst>
          </p:cNvPr>
          <p:cNvSpPr/>
          <p:nvPr userDrawn="1"/>
        </p:nvSpPr>
        <p:spPr>
          <a:xfrm>
            <a:off x="0" y="0"/>
            <a:ext cx="12192000" cy="1412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343025" y="1881188"/>
            <a:ext cx="9505503" cy="3456024"/>
          </a:xfrm>
        </p:spPr>
        <p:txBody>
          <a:bodyPr anchor="ctr"/>
          <a:lstStyle>
            <a:lvl1pPr>
              <a:lnSpc>
                <a:spcPct val="95000"/>
              </a:lnSpc>
              <a:defRPr sz="4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Statement hinzufügen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A7104F5-5C9C-4F3A-9BD8-0884539A27C3}"/>
              </a:ext>
            </a:extLst>
          </p:cNvPr>
          <p:cNvSpPr txBox="1"/>
          <p:nvPr userDrawn="1"/>
        </p:nvSpPr>
        <p:spPr>
          <a:xfrm rot="16200000">
            <a:off x="10704556" y="5198840"/>
            <a:ext cx="32129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spc="40" baseline="0" dirty="0">
                <a:solidFill>
                  <a:schemeClr val="bg1">
                    <a:lumMod val="75000"/>
                  </a:schemeClr>
                </a:solidFill>
              </a:rPr>
              <a:t>Erstellt durch Vorlagenbauer.ch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73DC9C-02D4-4D04-97E1-469715591DF5}"/>
              </a:ext>
            </a:extLst>
          </p:cNvPr>
          <p:cNvSpPr txBox="1"/>
          <p:nvPr userDrawn="1"/>
        </p:nvSpPr>
        <p:spPr>
          <a:xfrm>
            <a:off x="10413200" y="355763"/>
            <a:ext cx="140732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Seite </a:t>
            </a:r>
            <a:fld id="{1DB08C3A-8E1F-4516-9EE6-EE2101E6A14D}" type="slidenum">
              <a:rPr lang="de-CH" sz="8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/>
              <a:t>‹Nr.›</a:t>
            </a:fld>
            <a:endParaRPr lang="de-CH" sz="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7A20224-4634-4A62-9F87-C5A81E7BB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60" y="6152486"/>
            <a:ext cx="312936" cy="3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0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eine Text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343025" y="1881188"/>
            <a:ext cx="8317371" cy="417610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3233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Text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343025" y="1881188"/>
            <a:ext cx="4320000" cy="417610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AE3FA2F-0D08-404A-AA0D-15E58988C2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32004" y="1881188"/>
            <a:ext cx="4320000" cy="417610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310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187788" y="1881188"/>
            <a:ext cx="7632735" cy="417610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02E2FA3F-5CDD-4DA9-9D31-02AA15CAF1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916113"/>
            <a:ext cx="3024225" cy="4033167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507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E691AA69-C743-4BB0-9551-43D1F755EEB9}"/>
              </a:ext>
            </a:extLst>
          </p:cNvPr>
          <p:cNvSpPr txBox="1"/>
          <p:nvPr userDrawn="1"/>
        </p:nvSpPr>
        <p:spPr>
          <a:xfrm>
            <a:off x="10413200" y="355763"/>
            <a:ext cx="140732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Seite </a:t>
            </a:r>
            <a:fld id="{1DB08C3A-8E1F-4516-9EE6-EE2101E6A14D}" type="slidenum">
              <a:rPr lang="de-CH" sz="8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 algn="r"/>
              <a:t>‹Nr.›</a:t>
            </a:fld>
            <a:endParaRPr lang="de-CH" sz="8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71364" y="332657"/>
            <a:ext cx="8640874" cy="7560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1475" y="1881188"/>
            <a:ext cx="11449051" cy="4176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13200" y="481061"/>
            <a:ext cx="1407325" cy="12601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22289" y="606340"/>
            <a:ext cx="2698236" cy="12601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rot="16200000">
            <a:off x="12084912" y="125916"/>
            <a:ext cx="359929" cy="12601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 b="0">
                <a:solidFill>
                  <a:srgbClr val="EAEAEA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126706-F82E-4003-B37F-DDFD46B67EBD}"/>
              </a:ext>
            </a:extLst>
          </p:cNvPr>
          <p:cNvSpPr txBox="1"/>
          <p:nvPr userDrawn="1"/>
        </p:nvSpPr>
        <p:spPr>
          <a:xfrm rot="16200000">
            <a:off x="10704556" y="5198840"/>
            <a:ext cx="32129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spc="40" baseline="0" dirty="0">
                <a:solidFill>
                  <a:schemeClr val="bg1">
                    <a:lumMod val="75000"/>
                  </a:schemeClr>
                </a:solidFill>
              </a:rPr>
              <a:t>Erstellt durch Vorlagenbauer.ch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71FA846-EE81-4DE7-822C-1E8437F79DA3}"/>
              </a:ext>
            </a:extLst>
          </p:cNvPr>
          <p:cNvCxnSpPr>
            <a:cxnSpLocks/>
          </p:cNvCxnSpPr>
          <p:nvPr userDrawn="1"/>
        </p:nvCxnSpPr>
        <p:spPr>
          <a:xfrm>
            <a:off x="371475" y="1412875"/>
            <a:ext cx="1144905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0ABD538D-F5CD-4D5D-91E2-BC449A9B2C5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60" y="6152486"/>
            <a:ext cx="312936" cy="3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6" r:id="rId2"/>
    <p:sldLayoutId id="2147483669" r:id="rId3"/>
    <p:sldLayoutId id="2147483672" r:id="rId4"/>
    <p:sldLayoutId id="2147483668" r:id="rId5"/>
    <p:sldLayoutId id="2147483673" r:id="rId6"/>
    <p:sldLayoutId id="2147483680" r:id="rId7"/>
    <p:sldLayoutId id="2147483677" r:id="rId8"/>
    <p:sldLayoutId id="2147483676" r:id="rId9"/>
    <p:sldLayoutId id="2147483681" r:id="rId10"/>
    <p:sldLayoutId id="2147483678" r:id="rId11"/>
    <p:sldLayoutId id="2147483674" r:id="rId12"/>
    <p:sldLayoutId id="2147483665" r:id="rId13"/>
    <p:sldLayoutId id="2147483679" r:id="rId14"/>
    <p:sldLayoutId id="2147483659" r:id="rId15"/>
    <p:sldLayoutId id="2147483675" r:id="rId16"/>
    <p:sldLayoutId id="2147483663" r:id="rId17"/>
    <p:sldLayoutId id="2147483664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0"/>
        </a:spcBef>
        <a:buFont typeface="+mj-lt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05000"/>
        </a:lnSpc>
        <a:spcBef>
          <a:spcPts val="0"/>
        </a:spcBef>
        <a:spcAft>
          <a:spcPts val="2000"/>
        </a:spcAft>
        <a:buFont typeface="Arial" panose="020B0604020202020204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719138" indent="-361950" algn="l" defTabSz="914400" rtl="0" eaLnBrk="1" latinLnBrk="0" hangingPunct="1">
        <a:lnSpc>
          <a:spcPct val="105000"/>
        </a:lnSpc>
        <a:spcBef>
          <a:spcPts val="0"/>
        </a:spcBef>
        <a:spcAft>
          <a:spcPts val="2000"/>
        </a:spcAft>
        <a:buSzPct val="180000"/>
        <a:buFont typeface="Arial" panose="020B0604020202020204" pitchFamily="34" charset="0"/>
        <a:buChar char="˗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87425" indent="-268288" algn="l" defTabSz="914400" rtl="0" eaLnBrk="1" latinLnBrk="0" hangingPunct="1">
        <a:lnSpc>
          <a:spcPct val="105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255713" indent="-268288" algn="l" defTabSz="914400" rtl="0" eaLnBrk="1" latinLnBrk="0" hangingPunct="1">
        <a:lnSpc>
          <a:spcPct val="105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 userDrawn="1">
          <p15:clr>
            <a:srgbClr val="F26B43"/>
          </p15:clr>
        </p15:guide>
        <p15:guide id="4" pos="7446" userDrawn="1">
          <p15:clr>
            <a:srgbClr val="F26B43"/>
          </p15:clr>
        </p15:guide>
        <p15:guide id="5" pos="234" userDrawn="1">
          <p15:clr>
            <a:srgbClr val="F26B43"/>
          </p15:clr>
        </p15:guide>
        <p15:guide id="7" orient="horz" pos="1207" userDrawn="1">
          <p15:clr>
            <a:srgbClr val="F26B43"/>
          </p15:clr>
        </p15:guide>
        <p15:guide id="8" pos="846" userDrawn="1">
          <p15:clr>
            <a:srgbClr val="F26B43"/>
          </p15:clr>
        </p15:guide>
        <p15:guide id="10" pos="2048" userDrawn="1">
          <p15:clr>
            <a:srgbClr val="F26B43"/>
          </p15:clr>
        </p15:guide>
        <p15:guide id="11" pos="56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sv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3A279-56B0-4D7E-A468-4F07CFD67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 dirty="0"/>
              <a:t>Know-how Management System</a:t>
            </a:r>
            <a:br>
              <a:rPr lang="de-CH" noProof="0" dirty="0"/>
            </a:br>
            <a:r>
              <a:rPr lang="de-CH" dirty="0">
                <a:solidFill>
                  <a:schemeClr val="bg1"/>
                </a:solidFill>
              </a:rPr>
              <a:t>Open Legal Lab Challenge </a:t>
            </a:r>
            <a:endParaRPr lang="de-CH" noProof="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2B4CAB-E6F6-4132-9CAD-A5F34B7A8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6309320"/>
            <a:ext cx="5508501" cy="396044"/>
          </a:xfrm>
        </p:spPr>
        <p:txBody>
          <a:bodyPr/>
          <a:lstStyle/>
          <a:p>
            <a:r>
              <a:rPr lang="de-CH" noProof="0" dirty="0"/>
              <a:t>David Schwaninger &amp; Simon Fritsch| Magglingen, 24. März 2024</a:t>
            </a: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F3CB0AE5-953E-0179-A351-3C4910D1E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r="11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386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A222E-A266-4418-9299-C8792339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Problem(</a:t>
            </a:r>
            <a:r>
              <a:rPr lang="de-CH" noProof="0" dirty="0" err="1"/>
              <a:t>e</a:t>
            </a:r>
            <a:r>
              <a:rPr lang="de-CH" noProof="0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945B1-9296-47C9-9D82-ADEBDF85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583622-7821-4562-BF6E-654C3470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Know-how Management System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EF2EEC-C2B5-41E5-8C37-27997600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2</a:t>
            </a:fld>
            <a:endParaRPr lang="de-CH" dirty="0"/>
          </a:p>
        </p:txBody>
      </p:sp>
      <p:pic>
        <p:nvPicPr>
          <p:cNvPr id="11" name="Grafik 10" descr="Dokument">
            <a:extLst>
              <a:ext uri="{FF2B5EF4-FFF2-40B4-BE49-F238E27FC236}">
                <a16:creationId xmlns:a16="http://schemas.microsoft.com/office/drawing/2014/main" id="{C2467F27-1CCC-9251-476D-1D9108D75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575" y="3776464"/>
            <a:ext cx="914400" cy="914400"/>
          </a:xfrm>
          <a:prstGeom prst="rect">
            <a:avLst/>
          </a:prstGeom>
        </p:spPr>
      </p:pic>
      <p:pic>
        <p:nvPicPr>
          <p:cNvPr id="12" name="Grafik 11" descr="Dokument">
            <a:extLst>
              <a:ext uri="{FF2B5EF4-FFF2-40B4-BE49-F238E27FC236}">
                <a16:creationId xmlns:a16="http://schemas.microsoft.com/office/drawing/2014/main" id="{33BE96B1-F54D-DE42-0726-531966A8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8647" y="3776464"/>
            <a:ext cx="914400" cy="914400"/>
          </a:xfrm>
          <a:prstGeom prst="rect">
            <a:avLst/>
          </a:prstGeom>
        </p:spPr>
      </p:pic>
      <p:pic>
        <p:nvPicPr>
          <p:cNvPr id="14" name="Grafik 13" descr="Dokument">
            <a:extLst>
              <a:ext uri="{FF2B5EF4-FFF2-40B4-BE49-F238E27FC236}">
                <a16:creationId xmlns:a16="http://schemas.microsoft.com/office/drawing/2014/main" id="{784D52CD-4599-41A4-56DB-650E759F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2503" y="3776464"/>
            <a:ext cx="914400" cy="914400"/>
          </a:xfrm>
          <a:prstGeom prst="rect">
            <a:avLst/>
          </a:prstGeom>
        </p:spPr>
      </p:pic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F61DD879-495D-27EB-B775-0DCC6C776756}"/>
              </a:ext>
            </a:extLst>
          </p:cNvPr>
          <p:cNvSpPr/>
          <p:nvPr/>
        </p:nvSpPr>
        <p:spPr>
          <a:xfrm>
            <a:off x="5771964" y="4113076"/>
            <a:ext cx="1224136" cy="2411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6" name="Grafik 35" descr="Dokument">
            <a:extLst>
              <a:ext uri="{FF2B5EF4-FFF2-40B4-BE49-F238E27FC236}">
                <a16:creationId xmlns:a16="http://schemas.microsoft.com/office/drawing/2014/main" id="{CAAEF883-ED73-57AF-8FD5-16C63BA1E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100" y="3786833"/>
            <a:ext cx="914400" cy="914400"/>
          </a:xfrm>
          <a:prstGeom prst="rect">
            <a:avLst/>
          </a:prstGeom>
        </p:spPr>
      </p:pic>
      <p:pic>
        <p:nvPicPr>
          <p:cNvPr id="3" name="Grafik 2" descr="Dokument">
            <a:extLst>
              <a:ext uri="{FF2B5EF4-FFF2-40B4-BE49-F238E27FC236}">
                <a16:creationId xmlns:a16="http://schemas.microsoft.com/office/drawing/2014/main" id="{BADBDDA4-DEB4-2B42-0523-5FA5EAE5D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1658" y="4856584"/>
            <a:ext cx="914400" cy="914400"/>
          </a:xfrm>
          <a:prstGeom prst="rect">
            <a:avLst/>
          </a:prstGeom>
        </p:spPr>
      </p:pic>
      <p:pic>
        <p:nvPicPr>
          <p:cNvPr id="7" name="Grafik 6" descr="Dokument">
            <a:extLst>
              <a:ext uri="{FF2B5EF4-FFF2-40B4-BE49-F238E27FC236}">
                <a16:creationId xmlns:a16="http://schemas.microsoft.com/office/drawing/2014/main" id="{AAD95D7F-B6E8-913C-B3EA-B2605CBDA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9730" y="4856584"/>
            <a:ext cx="914400" cy="914400"/>
          </a:xfrm>
          <a:prstGeom prst="rect">
            <a:avLst/>
          </a:prstGeom>
        </p:spPr>
      </p:pic>
      <p:pic>
        <p:nvPicPr>
          <p:cNvPr id="8" name="Grafik 7" descr="Dokument">
            <a:extLst>
              <a:ext uri="{FF2B5EF4-FFF2-40B4-BE49-F238E27FC236}">
                <a16:creationId xmlns:a16="http://schemas.microsoft.com/office/drawing/2014/main" id="{D36D7D48-FDE3-ACAC-5182-3FA695DAC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3586" y="4856584"/>
            <a:ext cx="914400" cy="914400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E83003BC-223B-D155-2CE5-F5CBEC4BB45B}"/>
              </a:ext>
            </a:extLst>
          </p:cNvPr>
          <p:cNvSpPr/>
          <p:nvPr/>
        </p:nvSpPr>
        <p:spPr>
          <a:xfrm>
            <a:off x="5753047" y="5193196"/>
            <a:ext cx="1224136" cy="2411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" name="Grafik 9" descr="Dokument">
            <a:extLst>
              <a:ext uri="{FF2B5EF4-FFF2-40B4-BE49-F238E27FC236}">
                <a16:creationId xmlns:a16="http://schemas.microsoft.com/office/drawing/2014/main" id="{8105A95C-67C6-A69D-EDC0-EB87FD709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7183" y="4866953"/>
            <a:ext cx="914400" cy="914400"/>
          </a:xfrm>
          <a:prstGeom prst="rect">
            <a:avLst/>
          </a:prstGeom>
        </p:spPr>
      </p:pic>
      <p:pic>
        <p:nvPicPr>
          <p:cNvPr id="13" name="Grafik 12" descr="Dokument">
            <a:extLst>
              <a:ext uri="{FF2B5EF4-FFF2-40B4-BE49-F238E27FC236}">
                <a16:creationId xmlns:a16="http://schemas.microsoft.com/office/drawing/2014/main" id="{EE7B3CFA-414A-7086-5183-D32835FE6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3712" y="2627451"/>
            <a:ext cx="914400" cy="914400"/>
          </a:xfrm>
          <a:prstGeom prst="rect">
            <a:avLst/>
          </a:prstGeom>
        </p:spPr>
      </p:pic>
      <p:pic>
        <p:nvPicPr>
          <p:cNvPr id="16" name="Grafik 15" descr="Dokument">
            <a:extLst>
              <a:ext uri="{FF2B5EF4-FFF2-40B4-BE49-F238E27FC236}">
                <a16:creationId xmlns:a16="http://schemas.microsoft.com/office/drawing/2014/main" id="{48B7356C-CCC3-DC53-E620-522846A56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1784" y="2627451"/>
            <a:ext cx="914400" cy="914400"/>
          </a:xfrm>
          <a:prstGeom prst="rect">
            <a:avLst/>
          </a:prstGeom>
        </p:spPr>
      </p:pic>
      <p:pic>
        <p:nvPicPr>
          <p:cNvPr id="17" name="Grafik 16" descr="Dokument">
            <a:extLst>
              <a:ext uri="{FF2B5EF4-FFF2-40B4-BE49-F238E27FC236}">
                <a16:creationId xmlns:a16="http://schemas.microsoft.com/office/drawing/2014/main" id="{0333C551-6B84-F1B2-227D-EB18E28AB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5640" y="2627451"/>
            <a:ext cx="914400" cy="914400"/>
          </a:xfrm>
          <a:prstGeom prst="rect">
            <a:avLst/>
          </a:prstGeom>
        </p:spPr>
      </p:pic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82E8732A-4DE6-00B2-C796-2575701BF6FC}"/>
              </a:ext>
            </a:extLst>
          </p:cNvPr>
          <p:cNvSpPr/>
          <p:nvPr/>
        </p:nvSpPr>
        <p:spPr>
          <a:xfrm>
            <a:off x="5755101" y="2964063"/>
            <a:ext cx="1224136" cy="2411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9" name="Grafik 18" descr="Dokument">
            <a:extLst>
              <a:ext uri="{FF2B5EF4-FFF2-40B4-BE49-F238E27FC236}">
                <a16:creationId xmlns:a16="http://schemas.microsoft.com/office/drawing/2014/main" id="{2E832C13-F0EB-FD33-8BC2-71C1BAAB6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9237" y="2637820"/>
            <a:ext cx="914400" cy="914400"/>
          </a:xfrm>
          <a:prstGeom prst="rect">
            <a:avLst/>
          </a:prstGeom>
        </p:spPr>
      </p:pic>
      <p:pic>
        <p:nvPicPr>
          <p:cNvPr id="20" name="Grafik 19" descr="Synchronisierende Cloud">
            <a:extLst>
              <a:ext uri="{FF2B5EF4-FFF2-40B4-BE49-F238E27FC236}">
                <a16:creationId xmlns:a16="http://schemas.microsoft.com/office/drawing/2014/main" id="{044B27E0-2C0E-8C66-8A53-E87A5DF90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749" y="2815500"/>
            <a:ext cx="2377696" cy="2377696"/>
          </a:xfrm>
          <a:prstGeom prst="rect">
            <a:avLst/>
          </a:prstGeom>
        </p:spPr>
      </p:pic>
      <p:pic>
        <p:nvPicPr>
          <p:cNvPr id="25" name="Grafik 24" descr="Lupe">
            <a:extLst>
              <a:ext uri="{FF2B5EF4-FFF2-40B4-BE49-F238E27FC236}">
                <a16:creationId xmlns:a16="http://schemas.microsoft.com/office/drawing/2014/main" id="{E3DD6C68-050E-B551-BCF3-F9D4DD0E8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9167" y="2924228"/>
            <a:ext cx="2377695" cy="2377695"/>
          </a:xfrm>
          <a:prstGeom prst="rect">
            <a:avLst/>
          </a:prstGeom>
        </p:spPr>
      </p:pic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153C9DC-E3D2-5D11-9C7E-C1A71C760603}"/>
              </a:ext>
            </a:extLst>
          </p:cNvPr>
          <p:cNvSpPr/>
          <p:nvPr/>
        </p:nvSpPr>
        <p:spPr>
          <a:xfrm>
            <a:off x="4104197" y="1490697"/>
            <a:ext cx="2141323" cy="882686"/>
          </a:xfrm>
          <a:prstGeom prst="wedgeRectCallout">
            <a:avLst>
              <a:gd name="adj1" fmla="val -31323"/>
              <a:gd name="adj2" fmla="val 7518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Umfangreiche, nicht strukturierte Datenmenge</a:t>
            </a:r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1AB519A3-682E-3ACB-9E60-C7C53AC23B1C}"/>
              </a:ext>
            </a:extLst>
          </p:cNvPr>
          <p:cNvSpPr/>
          <p:nvPr/>
        </p:nvSpPr>
        <p:spPr>
          <a:xfrm>
            <a:off x="1448193" y="2089976"/>
            <a:ext cx="2141323" cy="882686"/>
          </a:xfrm>
          <a:prstGeom prst="wedgeRectCallout">
            <a:avLst>
              <a:gd name="adj1" fmla="val -31323"/>
              <a:gd name="adj2" fmla="val 7518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DMS enthalten i.d.R. „nur“ einfache Suchfunktionen. </a:t>
            </a:r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26" name="Sprechblase: rechteckig 25">
            <a:extLst>
              <a:ext uri="{FF2B5EF4-FFF2-40B4-BE49-F238E27FC236}">
                <a16:creationId xmlns:a16="http://schemas.microsoft.com/office/drawing/2014/main" id="{2A0830BC-374E-076D-2625-3DA7482EDC11}"/>
              </a:ext>
            </a:extLst>
          </p:cNvPr>
          <p:cNvSpPr/>
          <p:nvPr/>
        </p:nvSpPr>
        <p:spPr>
          <a:xfrm>
            <a:off x="6716121" y="1490697"/>
            <a:ext cx="2174036" cy="882686"/>
          </a:xfrm>
          <a:prstGeom prst="wedgeRectCallout">
            <a:avLst>
              <a:gd name="adj1" fmla="val -31323"/>
              <a:gd name="adj2" fmla="val 7518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Selektion und Pflege von Know-how erfolgt oft händisch (aufwändig).</a:t>
            </a:r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410CFA82-ED8B-C4B7-CE16-F647694CB7F8}"/>
              </a:ext>
            </a:extLst>
          </p:cNvPr>
          <p:cNvSpPr/>
          <p:nvPr/>
        </p:nvSpPr>
        <p:spPr>
          <a:xfrm>
            <a:off x="9345816" y="1916263"/>
            <a:ext cx="2174036" cy="882686"/>
          </a:xfrm>
          <a:prstGeom prst="wedgeRectCallout">
            <a:avLst>
              <a:gd name="adj1" fmla="val -31323"/>
              <a:gd name="adj2" fmla="val 7518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Keine genaue Suche nach Know-how Dateien möglich, ohne manuelle Aufbereitung. </a:t>
            </a:r>
            <a:endParaRPr lang="de-CH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34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9BC6373-3296-9A03-838D-0BA1C34D88D3}"/>
              </a:ext>
            </a:extLst>
          </p:cNvPr>
          <p:cNvSpPr/>
          <p:nvPr/>
        </p:nvSpPr>
        <p:spPr>
          <a:xfrm>
            <a:off x="2967770" y="1664804"/>
            <a:ext cx="6044468" cy="5004556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0A222E-A266-4418-9299-C8792339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Lösung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945B1-9296-47C9-9D82-ADEBDF85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583622-7821-4562-BF6E-654C3470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Know-how Management System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EF2EEC-C2B5-41E5-8C37-27997600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3</a:t>
            </a:fld>
            <a:endParaRPr lang="de-CH" dirty="0"/>
          </a:p>
        </p:txBody>
      </p:sp>
      <p:pic>
        <p:nvPicPr>
          <p:cNvPr id="11" name="Grafik 10" descr="Dokument">
            <a:extLst>
              <a:ext uri="{FF2B5EF4-FFF2-40B4-BE49-F238E27FC236}">
                <a16:creationId xmlns:a16="http://schemas.microsoft.com/office/drawing/2014/main" id="{C2467F27-1CCC-9251-476D-1D9108D75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436" y="2514600"/>
            <a:ext cx="914400" cy="914400"/>
          </a:xfrm>
          <a:prstGeom prst="rect">
            <a:avLst/>
          </a:prstGeom>
        </p:spPr>
      </p:pic>
      <p:pic>
        <p:nvPicPr>
          <p:cNvPr id="12" name="Grafik 11" descr="Dokument">
            <a:extLst>
              <a:ext uri="{FF2B5EF4-FFF2-40B4-BE49-F238E27FC236}">
                <a16:creationId xmlns:a16="http://schemas.microsoft.com/office/drawing/2014/main" id="{33BE96B1-F54D-DE42-0726-531966A8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7508" y="2514600"/>
            <a:ext cx="914400" cy="914400"/>
          </a:xfrm>
          <a:prstGeom prst="rect">
            <a:avLst/>
          </a:prstGeom>
        </p:spPr>
      </p:pic>
      <p:pic>
        <p:nvPicPr>
          <p:cNvPr id="14" name="Grafik 13" descr="Dokument">
            <a:extLst>
              <a:ext uri="{FF2B5EF4-FFF2-40B4-BE49-F238E27FC236}">
                <a16:creationId xmlns:a16="http://schemas.microsoft.com/office/drawing/2014/main" id="{784D52CD-4599-41A4-56DB-650E759F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364" y="2514600"/>
            <a:ext cx="914400" cy="914400"/>
          </a:xfrm>
          <a:prstGeom prst="rect">
            <a:avLst/>
          </a:prstGeom>
        </p:spPr>
      </p:pic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F61DD879-495D-27EB-B775-0DCC6C776756}"/>
              </a:ext>
            </a:extLst>
          </p:cNvPr>
          <p:cNvSpPr/>
          <p:nvPr/>
        </p:nvSpPr>
        <p:spPr>
          <a:xfrm>
            <a:off x="2600825" y="2851212"/>
            <a:ext cx="1224136" cy="2411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" name="Pfeil nach rechts 29">
            <a:extLst>
              <a:ext uri="{FF2B5EF4-FFF2-40B4-BE49-F238E27FC236}">
                <a16:creationId xmlns:a16="http://schemas.microsoft.com/office/drawing/2014/main" id="{AC7660EB-025C-1393-C570-A84A3FB15344}"/>
              </a:ext>
            </a:extLst>
          </p:cNvPr>
          <p:cNvSpPr/>
          <p:nvPr/>
        </p:nvSpPr>
        <p:spPr>
          <a:xfrm>
            <a:off x="8148228" y="5724356"/>
            <a:ext cx="1449983" cy="21398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3" name="Grafik 32" descr="Schloss">
            <a:extLst>
              <a:ext uri="{FF2B5EF4-FFF2-40B4-BE49-F238E27FC236}">
                <a16:creationId xmlns:a16="http://schemas.microsoft.com/office/drawing/2014/main" id="{D8038E2F-5560-058E-F0E1-3A5410B8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0570" y="1370652"/>
            <a:ext cx="914400" cy="914400"/>
          </a:xfrm>
          <a:prstGeom prst="rect">
            <a:avLst/>
          </a:prstGeom>
        </p:spPr>
      </p:pic>
      <p:pic>
        <p:nvPicPr>
          <p:cNvPr id="36" name="Grafik 35" descr="Dokument">
            <a:extLst>
              <a:ext uri="{FF2B5EF4-FFF2-40B4-BE49-F238E27FC236}">
                <a16:creationId xmlns:a16="http://schemas.microsoft.com/office/drawing/2014/main" id="{CAAEF883-ED73-57AF-8FD5-16C63BA1E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2791" y="5374149"/>
            <a:ext cx="914400" cy="914400"/>
          </a:xfrm>
          <a:prstGeom prst="rect">
            <a:avLst/>
          </a:prstGeom>
        </p:spPr>
      </p:pic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BB4441E4-8F2A-1935-AF6A-50351830A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543100"/>
              </p:ext>
            </p:extLst>
          </p:nvPr>
        </p:nvGraphicFramePr>
        <p:xfrm>
          <a:off x="4002748" y="1880034"/>
          <a:ext cx="3974512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117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BA3CA6E-C105-51FA-AD4D-0E5A67309749}"/>
              </a:ext>
            </a:extLst>
          </p:cNvPr>
          <p:cNvSpPr/>
          <p:nvPr/>
        </p:nvSpPr>
        <p:spPr>
          <a:xfrm>
            <a:off x="3555856" y="3613963"/>
            <a:ext cx="2588170" cy="1260140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0A222E-A266-4418-9299-C8792339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Ergebnis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A945B1-9296-47C9-9D82-ADEBDF85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583622-7821-4562-BF6E-654C3470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Know-how Management System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EF2EEC-C2B5-41E5-8C37-27997600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4</a:t>
            </a:fld>
            <a:endParaRPr lang="de-CH" dirty="0"/>
          </a:p>
        </p:txBody>
      </p:sp>
      <p:pic>
        <p:nvPicPr>
          <p:cNvPr id="11" name="Grafik 10" descr="Dokument">
            <a:extLst>
              <a:ext uri="{FF2B5EF4-FFF2-40B4-BE49-F238E27FC236}">
                <a16:creationId xmlns:a16="http://schemas.microsoft.com/office/drawing/2014/main" id="{C2467F27-1CCC-9251-476D-1D9108D75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575" y="3776464"/>
            <a:ext cx="914400" cy="914400"/>
          </a:xfrm>
          <a:prstGeom prst="rect">
            <a:avLst/>
          </a:prstGeom>
        </p:spPr>
      </p:pic>
      <p:pic>
        <p:nvPicPr>
          <p:cNvPr id="12" name="Grafik 11" descr="Dokument">
            <a:extLst>
              <a:ext uri="{FF2B5EF4-FFF2-40B4-BE49-F238E27FC236}">
                <a16:creationId xmlns:a16="http://schemas.microsoft.com/office/drawing/2014/main" id="{33BE96B1-F54D-DE42-0726-531966A8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8647" y="3776464"/>
            <a:ext cx="914400" cy="914400"/>
          </a:xfrm>
          <a:prstGeom prst="rect">
            <a:avLst/>
          </a:prstGeom>
        </p:spPr>
      </p:pic>
      <p:pic>
        <p:nvPicPr>
          <p:cNvPr id="14" name="Grafik 13" descr="Dokument">
            <a:extLst>
              <a:ext uri="{FF2B5EF4-FFF2-40B4-BE49-F238E27FC236}">
                <a16:creationId xmlns:a16="http://schemas.microsoft.com/office/drawing/2014/main" id="{784D52CD-4599-41A4-56DB-650E759F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2503" y="3776464"/>
            <a:ext cx="914400" cy="914400"/>
          </a:xfrm>
          <a:prstGeom prst="rect">
            <a:avLst/>
          </a:prstGeom>
        </p:spPr>
      </p:pic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F61DD879-495D-27EB-B775-0DCC6C776756}"/>
              </a:ext>
            </a:extLst>
          </p:cNvPr>
          <p:cNvSpPr/>
          <p:nvPr/>
        </p:nvSpPr>
        <p:spPr>
          <a:xfrm>
            <a:off x="5771964" y="4113076"/>
            <a:ext cx="1224136" cy="2411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6" name="Grafik 35" descr="Dokument">
            <a:extLst>
              <a:ext uri="{FF2B5EF4-FFF2-40B4-BE49-F238E27FC236}">
                <a16:creationId xmlns:a16="http://schemas.microsoft.com/office/drawing/2014/main" id="{CAAEF883-ED73-57AF-8FD5-16C63BA1E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100" y="3786833"/>
            <a:ext cx="914400" cy="914400"/>
          </a:xfrm>
          <a:prstGeom prst="rect">
            <a:avLst/>
          </a:prstGeom>
        </p:spPr>
      </p:pic>
      <p:pic>
        <p:nvPicPr>
          <p:cNvPr id="10" name="Grafik 9" descr="Schloss">
            <a:extLst>
              <a:ext uri="{FF2B5EF4-FFF2-40B4-BE49-F238E27FC236}">
                <a16:creationId xmlns:a16="http://schemas.microsoft.com/office/drawing/2014/main" id="{7C9210BE-204F-6BBF-F630-1047EA801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8232" y="3200400"/>
            <a:ext cx="687404" cy="687404"/>
          </a:xfrm>
          <a:prstGeom prst="rect">
            <a:avLst/>
          </a:prstGeom>
        </p:spPr>
      </p:pic>
      <p:pic>
        <p:nvPicPr>
          <p:cNvPr id="22" name="Grafik 21" descr="Lupe">
            <a:extLst>
              <a:ext uri="{FF2B5EF4-FFF2-40B4-BE49-F238E27FC236}">
                <a16:creationId xmlns:a16="http://schemas.microsoft.com/office/drawing/2014/main" id="{B4B69779-4E94-5180-431F-2A2E7495B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5847" y="4289665"/>
            <a:ext cx="551045" cy="5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8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0393 C -0.01536 -0.00579 -0.06315 -0.05695 -0.08607 -0.06273 C -0.10898 -0.06852 -0.14167 -0.03912 -0.13893 -0.03079 C -0.1362 -0.02245 -0.08698 -0.00718 -0.06966 -0.0125 C -0.05221 -0.01782 -0.04544 -0.06412 -0.03476 -0.06273 C -0.02396 -0.06134 -0.01055 -0.01528 -0.00495 -0.0044 C 0.00065 0.00648 0.01172 0.01366 -0.00182 0.00393 Z " pathEditMode="relative" ptsTypes="AAAAA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2CEBD97D-6BF3-5437-7BC3-09F8791E8A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1855" b="11855"/>
          <a:stretch>
            <a:fillRect/>
          </a:stretch>
        </p:blipFill>
        <p:spPr>
          <a:xfrm>
            <a:off x="0" y="1412875"/>
            <a:ext cx="12192000" cy="544512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470BE48-33C0-4588-B5E9-F93C53B9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Wir freuen uns auf die gemeinsame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0BA2F2-B0F2-4641-854A-A8A501C1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BAD6F-AB22-4645-95B6-10879B4A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0B5A30-FC1D-484A-AA45-D5BD03E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548CAD7-8943-4CC2-8F2A-C278BA3EFC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354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6D54CD-19AB-43A5-8762-BC7CABC2F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Kontakt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97E308-E46A-4DBD-A003-C28711B1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 März 2024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1FBB1A-5A37-4A0D-82C8-27D90473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Know-how Management System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5D4D4C-CA9A-4144-BA1B-447F1DF6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9AB7DDF-506E-4BB8-91F2-F04C2E3D89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CH" noProof="0" dirty="0"/>
          </a:p>
          <a:p>
            <a:r>
              <a:rPr lang="de-CH" dirty="0"/>
              <a:t>David Schwaninger &amp; Simon Fritsch</a:t>
            </a:r>
          </a:p>
          <a:p>
            <a:r>
              <a:rPr lang="de-CH" noProof="0" dirty="0"/>
              <a:t>Blum &amp; Grob Rechtsanwälte AG </a:t>
            </a:r>
          </a:p>
          <a:p>
            <a:r>
              <a:rPr lang="de-CH" b="0" noProof="0" dirty="0"/>
              <a:t>Neumühlequai 6 </a:t>
            </a:r>
          </a:p>
          <a:p>
            <a:r>
              <a:rPr lang="de-CH" b="0" noProof="0" dirty="0"/>
              <a:t>Postfach</a:t>
            </a:r>
          </a:p>
          <a:p>
            <a:r>
              <a:rPr lang="de-CH" b="0" noProof="0" dirty="0"/>
              <a:t>CH – 8021 Zürich </a:t>
            </a:r>
          </a:p>
          <a:p>
            <a:endParaRPr lang="de-CH" b="0" noProof="0" dirty="0"/>
          </a:p>
          <a:p>
            <a:r>
              <a:rPr lang="de-CH" b="0" noProof="0" dirty="0"/>
              <a:t>T +41 58 320 00 00</a:t>
            </a:r>
          </a:p>
          <a:p>
            <a:r>
              <a:rPr lang="de-CH" b="0" noProof="0" dirty="0"/>
              <a:t>F +41 58 320 00 01</a:t>
            </a:r>
          </a:p>
          <a:p>
            <a:r>
              <a:rPr lang="de-CH" b="0" noProof="0" dirty="0"/>
              <a:t>info@blumgrob.ch</a:t>
            </a:r>
          </a:p>
        </p:txBody>
      </p:sp>
    </p:spTree>
    <p:extLst>
      <p:ext uri="{BB962C8B-B14F-4D97-AF65-F5344CB8AC3E}">
        <p14:creationId xmlns:p14="http://schemas.microsoft.com/office/powerpoint/2010/main" val="209289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nutzerdefiniertes Design">
  <a:themeElements>
    <a:clrScheme name="Blum&amp;Grob">
      <a:dk1>
        <a:sysClr val="windowText" lastClr="000000"/>
      </a:dk1>
      <a:lt1>
        <a:sysClr val="window" lastClr="FFFFFF"/>
      </a:lt1>
      <a:dk2>
        <a:srgbClr val="151515"/>
      </a:dk2>
      <a:lt2>
        <a:srgbClr val="E7E6E6"/>
      </a:lt2>
      <a:accent1>
        <a:srgbClr val="C5A583"/>
      </a:accent1>
      <a:accent2>
        <a:srgbClr val="D3BBA2"/>
      </a:accent2>
      <a:accent3>
        <a:srgbClr val="E2D2C1"/>
      </a:accent3>
      <a:accent4>
        <a:srgbClr val="151515"/>
      </a:accent4>
      <a:accent5>
        <a:srgbClr val="505050"/>
      </a:accent5>
      <a:accent6>
        <a:srgbClr val="8A8A8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" id="{6ED907DB-3D4A-4DC1-B811-BF048E59236D}" vid="{266625B2-B3D5-4A8C-97D2-E1994851E1FE}"/>
    </a:ext>
  </a:extLst>
</a:theme>
</file>

<file path=ppt/theme/theme2.xml><?xml version="1.0" encoding="utf-8"?>
<a:theme xmlns:a="http://schemas.openxmlformats.org/drawingml/2006/main" name="Office Theme">
  <a:themeElements>
    <a:clrScheme name="Rhystad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2FF"/>
      </a:accent1>
      <a:accent2>
        <a:srgbClr val="80D8FF"/>
      </a:accent2>
      <a:accent3>
        <a:srgbClr val="FF4E36"/>
      </a:accent3>
      <a:accent4>
        <a:srgbClr val="FFA79B"/>
      </a:accent4>
      <a:accent5>
        <a:srgbClr val="35CA00"/>
      </a:accent5>
      <a:accent6>
        <a:srgbClr val="9AE48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hystad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2FF"/>
      </a:accent1>
      <a:accent2>
        <a:srgbClr val="80D8FF"/>
      </a:accent2>
      <a:accent3>
        <a:srgbClr val="FF4E36"/>
      </a:accent3>
      <a:accent4>
        <a:srgbClr val="FFA79B"/>
      </a:accent4>
      <a:accent5>
        <a:srgbClr val="35CA00"/>
      </a:accent5>
      <a:accent6>
        <a:srgbClr val="9AE48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594130A2AF244FBF3F304D904ED593" ma:contentTypeVersion="10" ma:contentTypeDescription="Ein neues Dokument erstellen." ma:contentTypeScope="" ma:versionID="237da9f458a28dd077b9dd30b6e07580">
  <xsd:schema xmlns:xsd="http://www.w3.org/2001/XMLSchema" xmlns:xs="http://www.w3.org/2001/XMLSchema" xmlns:p="http://schemas.microsoft.com/office/2006/metadata/properties" xmlns:ns2="c9077d15-72ed-4fec-bcfe-3472729e9195" targetNamespace="http://schemas.microsoft.com/office/2006/metadata/properties" ma:root="true" ma:fieldsID="9517002d9439a50c918b241261f31275" ns2:_="">
    <xsd:import namespace="c9077d15-72ed-4fec-bcfe-3472729e91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77d15-72ed-4fec-bcfe-3472729e9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AE651B-6BD2-4DAD-A12A-E19DF07AC2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077d15-72ed-4fec-bcfe-3472729e9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E1A11D-DC0E-4F46-BDCC-555E66070C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42019B-E1B5-457B-98E8-47AD89112FE6}">
  <ds:schemaRefs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c9077d15-72ed-4fec-bcfe-3472729e9195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195</Words>
  <Application>Microsoft Office PowerPoint</Application>
  <PresentationFormat>Breitbild</PresentationFormat>
  <Paragraphs>43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9" baseType="lpstr">
      <vt:lpstr>Arial</vt:lpstr>
      <vt:lpstr>Symbol</vt:lpstr>
      <vt:lpstr>Benutzerdefiniertes Design</vt:lpstr>
      <vt:lpstr>Know-how Management System Open Legal Lab Challenge </vt:lpstr>
      <vt:lpstr>Problem(e)</vt:lpstr>
      <vt:lpstr>Lösung</vt:lpstr>
      <vt:lpstr>Ergebnis</vt:lpstr>
      <vt:lpstr>Wir freuen uns auf die gemeinsame Umsetzung</vt:lpstr>
      <vt:lpstr>Kontakt</vt:lpstr>
    </vt:vector>
  </TitlesOfParts>
  <Company>VORLAGENBAUER.ch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jonny@vorlagenbauer.ch</dc:creator>
  <cp:lastModifiedBy>B&amp;G</cp:lastModifiedBy>
  <cp:revision>126</cp:revision>
  <cp:lastPrinted>2018-09-06T06:44:02Z</cp:lastPrinted>
  <dcterms:created xsi:type="dcterms:W3CDTF">2014-01-21T17:34:46Z</dcterms:created>
  <dcterms:modified xsi:type="dcterms:W3CDTF">2024-03-17T18:57:59Z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0x0101000E594130A2AF244FBF3F304D904ED593</vt:lpwstr>
  </property>
</Properties>
</file>